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286" r:id="rId4"/>
    <p:sldMasterId id="2147484387" r:id="rId5"/>
  </p:sldMasterIdLst>
  <p:notesMasterIdLst>
    <p:notesMasterId r:id="rId25"/>
  </p:notesMasterIdLst>
  <p:handoutMasterIdLst>
    <p:handoutMasterId r:id="rId26"/>
  </p:handoutMasterIdLst>
  <p:sldIdLst>
    <p:sldId id="591" r:id="rId6"/>
    <p:sldId id="585" r:id="rId7"/>
    <p:sldId id="491" r:id="rId8"/>
    <p:sldId id="608" r:id="rId9"/>
    <p:sldId id="609" r:id="rId10"/>
    <p:sldId id="610" r:id="rId11"/>
    <p:sldId id="611" r:id="rId12"/>
    <p:sldId id="612" r:id="rId13"/>
    <p:sldId id="613" r:id="rId14"/>
    <p:sldId id="614" r:id="rId15"/>
    <p:sldId id="615" r:id="rId16"/>
    <p:sldId id="616" r:id="rId17"/>
    <p:sldId id="619" r:id="rId18"/>
    <p:sldId id="617" r:id="rId19"/>
    <p:sldId id="618" r:id="rId20"/>
    <p:sldId id="620" r:id="rId21"/>
    <p:sldId id="621" r:id="rId22"/>
    <p:sldId id="623" r:id="rId23"/>
    <p:sldId id="622" r:id="rId24"/>
  </p:sldIdLst>
  <p:sldSz cx="12192000" cy="6858000"/>
  <p:notesSz cx="6807200" cy="9939338"/>
  <p:defaultTextStyle>
    <a:defPPr rtl="0"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" id="{E0DA81D0-4FDD-5849-9113-B41D4FF0B012}">
          <p14:sldIdLst>
            <p14:sldId id="591"/>
          </p14:sldIdLst>
        </p14:section>
        <p14:section name="Content" id="{388A67D8-3592-4C46-AD21-9CC33E9A0191}">
          <p14:sldIdLst>
            <p14:sldId id="585"/>
            <p14:sldId id="491"/>
            <p14:sldId id="608"/>
            <p14:sldId id="609"/>
            <p14:sldId id="610"/>
            <p14:sldId id="611"/>
            <p14:sldId id="612"/>
            <p14:sldId id="613"/>
            <p14:sldId id="614"/>
            <p14:sldId id="615"/>
            <p14:sldId id="616"/>
            <p14:sldId id="619"/>
            <p14:sldId id="617"/>
            <p14:sldId id="618"/>
            <p14:sldId id="620"/>
            <p14:sldId id="621"/>
            <p14:sldId id="623"/>
            <p14:sldId id="62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5" orient="horz" pos="981" userDrawn="1">
          <p15:clr>
            <a:srgbClr val="A4A3A4"/>
          </p15:clr>
        </p15:guide>
        <p15:guide id="6" orient="horz" pos="383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0">
          <p15:clr>
            <a:srgbClr val="A4A3A4"/>
          </p15:clr>
        </p15:guide>
        <p15:guide id="2" pos="214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kiko Takemi" initials="AT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A5A5"/>
    <a:srgbClr val="48367D"/>
    <a:srgbClr val="1EABC7"/>
    <a:srgbClr val="0099CC"/>
    <a:srgbClr val="33CCCC"/>
    <a:srgbClr val="E7E6E6"/>
    <a:srgbClr val="F9950F"/>
    <a:srgbClr val="4C5252"/>
    <a:srgbClr val="EFCAAF"/>
    <a:srgbClr val="958F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C6DB43-6360-48C4-AE59-F8DA09769283}" v="1" dt="2024-06-05T09:04:06.630"/>
    <p1510:client id="{C0029387-1BDF-4C30-BEAE-63B38E74B141}" v="25" dt="2024-06-05T08:55:00.0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63" d="100"/>
          <a:sy n="163" d="100"/>
        </p:scale>
        <p:origin x="174" y="168"/>
      </p:cViewPr>
      <p:guideLst>
        <p:guide orient="horz" pos="2160"/>
        <p:guide pos="3840"/>
        <p:guide orient="horz" pos="981"/>
        <p:guide orient="horz" pos="383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30"/>
        <p:guide pos="214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e Coonen (TME)" userId="51164e49-3b41-49b4-a8b4-5774fdf1f1fc" providerId="ADAL" clId="{C0029387-1BDF-4C30-BEAE-63B38E74B141}"/>
    <pc:docChg chg="custSel modSld">
      <pc:chgData name="Julie Coonen (TME)" userId="51164e49-3b41-49b4-a8b4-5774fdf1f1fc" providerId="ADAL" clId="{C0029387-1BDF-4C30-BEAE-63B38E74B141}" dt="2024-06-05T08:55:08.257" v="44" actId="1076"/>
      <pc:docMkLst>
        <pc:docMk/>
      </pc:docMkLst>
      <pc:sldChg chg="addSp delSp modSp mod">
        <pc:chgData name="Julie Coonen (TME)" userId="51164e49-3b41-49b4-a8b4-5774fdf1f1fc" providerId="ADAL" clId="{C0029387-1BDF-4C30-BEAE-63B38E74B141}" dt="2024-06-05T08:43:34.210" v="11" actId="14100"/>
        <pc:sldMkLst>
          <pc:docMk/>
          <pc:sldMk cId="1179081776" sldId="491"/>
        </pc:sldMkLst>
        <pc:spChg chg="mod">
          <ac:chgData name="Julie Coonen (TME)" userId="51164e49-3b41-49b4-a8b4-5774fdf1f1fc" providerId="ADAL" clId="{C0029387-1BDF-4C30-BEAE-63B38E74B141}" dt="2024-06-05T08:43:34.210" v="11" actId="14100"/>
          <ac:spMkLst>
            <pc:docMk/>
            <pc:sldMk cId="1179081776" sldId="491"/>
            <ac:spMk id="20" creationId="{474D28EE-9EB6-8A47-A084-EA917F9C619A}"/>
          </ac:spMkLst>
        </pc:spChg>
        <pc:spChg chg="mod">
          <ac:chgData name="Julie Coonen (TME)" userId="51164e49-3b41-49b4-a8b4-5774fdf1f1fc" providerId="ADAL" clId="{C0029387-1BDF-4C30-BEAE-63B38E74B141}" dt="2024-06-05T08:43:34.210" v="11" actId="14100"/>
          <ac:spMkLst>
            <pc:docMk/>
            <pc:sldMk cId="1179081776" sldId="491"/>
            <ac:spMk id="21" creationId="{B73D27AE-5107-9F89-86B3-6BF0E838712E}"/>
          </ac:spMkLst>
        </pc:spChg>
        <pc:spChg chg="mod">
          <ac:chgData name="Julie Coonen (TME)" userId="51164e49-3b41-49b4-a8b4-5774fdf1f1fc" providerId="ADAL" clId="{C0029387-1BDF-4C30-BEAE-63B38E74B141}" dt="2024-06-05T08:43:34.210" v="11" actId="14100"/>
          <ac:spMkLst>
            <pc:docMk/>
            <pc:sldMk cId="1179081776" sldId="491"/>
            <ac:spMk id="24" creationId="{13CDCAE2-EB8D-B4BC-CC02-020F565D447E}"/>
          </ac:spMkLst>
        </pc:spChg>
        <pc:spChg chg="del mod">
          <ac:chgData name="Julie Coonen (TME)" userId="51164e49-3b41-49b4-a8b4-5774fdf1f1fc" providerId="ADAL" clId="{C0029387-1BDF-4C30-BEAE-63B38E74B141}" dt="2024-06-05T08:42:52.606" v="3" actId="478"/>
          <ac:spMkLst>
            <pc:docMk/>
            <pc:sldMk cId="1179081776" sldId="491"/>
            <ac:spMk id="26" creationId="{47D99CB7-7B22-587E-F253-3F210E2C62DE}"/>
          </ac:spMkLst>
        </pc:spChg>
        <pc:grpChg chg="add del mod">
          <ac:chgData name="Julie Coonen (TME)" userId="51164e49-3b41-49b4-a8b4-5774fdf1f1fc" providerId="ADAL" clId="{C0029387-1BDF-4C30-BEAE-63B38E74B141}" dt="2024-06-05T08:42:54.298" v="5"/>
          <ac:grpSpMkLst>
            <pc:docMk/>
            <pc:sldMk cId="1179081776" sldId="491"/>
            <ac:grpSpMk id="2" creationId="{94DA1D22-A78F-3AC6-7199-AA6EFA081B39}"/>
          </ac:grpSpMkLst>
        </pc:grpChg>
        <pc:grpChg chg="mod">
          <ac:chgData name="Julie Coonen (TME)" userId="51164e49-3b41-49b4-a8b4-5774fdf1f1fc" providerId="ADAL" clId="{C0029387-1BDF-4C30-BEAE-63B38E74B141}" dt="2024-06-05T08:42:52.995" v="4"/>
          <ac:grpSpMkLst>
            <pc:docMk/>
            <pc:sldMk cId="1179081776" sldId="491"/>
            <ac:grpSpMk id="3" creationId="{4A0F3C79-0B48-F23C-CF13-3D743C607567}"/>
          </ac:grpSpMkLst>
        </pc:grpChg>
        <pc:grpChg chg="add mod">
          <ac:chgData name="Julie Coonen (TME)" userId="51164e49-3b41-49b4-a8b4-5774fdf1f1fc" providerId="ADAL" clId="{C0029387-1BDF-4C30-BEAE-63B38E74B141}" dt="2024-06-05T08:43:34.210" v="11" actId="14100"/>
          <ac:grpSpMkLst>
            <pc:docMk/>
            <pc:sldMk cId="1179081776" sldId="491"/>
            <ac:grpSpMk id="10" creationId="{0E74D1E2-42F0-C501-3895-4AA9AC81F9A4}"/>
          </ac:grpSpMkLst>
        </pc:grpChg>
        <pc:grpChg chg="mod">
          <ac:chgData name="Julie Coonen (TME)" userId="51164e49-3b41-49b4-a8b4-5774fdf1f1fc" providerId="ADAL" clId="{C0029387-1BDF-4C30-BEAE-63B38E74B141}" dt="2024-06-05T08:43:34.210" v="11" actId="14100"/>
          <ac:grpSpMkLst>
            <pc:docMk/>
            <pc:sldMk cId="1179081776" sldId="491"/>
            <ac:grpSpMk id="11" creationId="{59F32119-C76D-BE1B-10E9-510AC435BC60}"/>
          </ac:grpSpMkLst>
        </pc:grpChg>
        <pc:grpChg chg="mod">
          <ac:chgData name="Julie Coonen (TME)" userId="51164e49-3b41-49b4-a8b4-5774fdf1f1fc" providerId="ADAL" clId="{C0029387-1BDF-4C30-BEAE-63B38E74B141}" dt="2024-06-05T08:43:34.210" v="11" actId="14100"/>
          <ac:grpSpMkLst>
            <pc:docMk/>
            <pc:sldMk cId="1179081776" sldId="491"/>
            <ac:grpSpMk id="15" creationId="{0D9F68B3-BC64-642A-639A-88BC66BAA0DF}"/>
          </ac:grpSpMkLst>
        </pc:grpChg>
        <pc:grpChg chg="add mod">
          <ac:chgData name="Julie Coonen (TME)" userId="51164e49-3b41-49b4-a8b4-5774fdf1f1fc" providerId="ADAL" clId="{C0029387-1BDF-4C30-BEAE-63B38E74B141}" dt="2024-06-05T08:43:34.210" v="11" actId="14100"/>
          <ac:grpSpMkLst>
            <pc:docMk/>
            <pc:sldMk cId="1179081776" sldId="491"/>
            <ac:grpSpMk id="29" creationId="{9B21A32C-1EF0-AB03-D12A-5EDA14D72BEF}"/>
          </ac:grpSpMkLst>
        </pc:grpChg>
        <pc:picChg chg="mod">
          <ac:chgData name="Julie Coonen (TME)" userId="51164e49-3b41-49b4-a8b4-5774fdf1f1fc" providerId="ADAL" clId="{C0029387-1BDF-4C30-BEAE-63B38E74B141}" dt="2024-06-05T08:42:52.995" v="4"/>
          <ac:picMkLst>
            <pc:docMk/>
            <pc:sldMk cId="1179081776" sldId="491"/>
            <ac:picMk id="5" creationId="{7DE7F79E-5772-26CE-5B19-482B7CD4D8F7}"/>
          </ac:picMkLst>
        </pc:picChg>
        <pc:picChg chg="mod">
          <ac:chgData name="Julie Coonen (TME)" userId="51164e49-3b41-49b4-a8b4-5774fdf1f1fc" providerId="ADAL" clId="{C0029387-1BDF-4C30-BEAE-63B38E74B141}" dt="2024-06-05T08:42:52.995" v="4"/>
          <ac:picMkLst>
            <pc:docMk/>
            <pc:sldMk cId="1179081776" sldId="491"/>
            <ac:picMk id="6" creationId="{95C34FA8-5995-464F-1848-F6C2CD1AA91A}"/>
          </ac:picMkLst>
        </pc:picChg>
        <pc:picChg chg="mod">
          <ac:chgData name="Julie Coonen (TME)" userId="51164e49-3b41-49b4-a8b4-5774fdf1f1fc" providerId="ADAL" clId="{C0029387-1BDF-4C30-BEAE-63B38E74B141}" dt="2024-06-05T08:42:52.995" v="4"/>
          <ac:picMkLst>
            <pc:docMk/>
            <pc:sldMk cId="1179081776" sldId="491"/>
            <ac:picMk id="7" creationId="{8CA7CEC4-D2E8-E915-6993-A4A4182C90A3}"/>
          </ac:picMkLst>
        </pc:picChg>
        <pc:picChg chg="mod">
          <ac:chgData name="Julie Coonen (TME)" userId="51164e49-3b41-49b4-a8b4-5774fdf1f1fc" providerId="ADAL" clId="{C0029387-1BDF-4C30-BEAE-63B38E74B141}" dt="2024-06-05T08:42:52.995" v="4"/>
          <ac:picMkLst>
            <pc:docMk/>
            <pc:sldMk cId="1179081776" sldId="491"/>
            <ac:picMk id="8" creationId="{9C856CA6-BBC3-3F44-335F-DA34E9BD3EC6}"/>
          </ac:picMkLst>
        </pc:picChg>
        <pc:picChg chg="mod">
          <ac:chgData name="Julie Coonen (TME)" userId="51164e49-3b41-49b4-a8b4-5774fdf1f1fc" providerId="ADAL" clId="{C0029387-1BDF-4C30-BEAE-63B38E74B141}" dt="2024-06-05T08:42:52.995" v="4"/>
          <ac:picMkLst>
            <pc:docMk/>
            <pc:sldMk cId="1179081776" sldId="491"/>
            <ac:picMk id="9" creationId="{7D27AB32-FB6B-C8BC-BF79-7013B4625FB3}"/>
          </ac:picMkLst>
        </pc:picChg>
        <pc:picChg chg="mod">
          <ac:chgData name="Julie Coonen (TME)" userId="51164e49-3b41-49b4-a8b4-5774fdf1f1fc" providerId="ADAL" clId="{C0029387-1BDF-4C30-BEAE-63B38E74B141}" dt="2024-06-05T08:43:34.210" v="11" actId="14100"/>
          <ac:picMkLst>
            <pc:docMk/>
            <pc:sldMk cId="1179081776" sldId="491"/>
            <ac:picMk id="12" creationId="{6DF15393-4E11-FADF-9A8E-6EC22556E2DC}"/>
          </ac:picMkLst>
        </pc:picChg>
        <pc:picChg chg="mod">
          <ac:chgData name="Julie Coonen (TME)" userId="51164e49-3b41-49b4-a8b4-5774fdf1f1fc" providerId="ADAL" clId="{C0029387-1BDF-4C30-BEAE-63B38E74B141}" dt="2024-06-05T08:43:34.210" v="11" actId="14100"/>
          <ac:picMkLst>
            <pc:docMk/>
            <pc:sldMk cId="1179081776" sldId="491"/>
            <ac:picMk id="13" creationId="{460EF975-FD03-BC1E-0019-7B5AC721D657}"/>
          </ac:picMkLst>
        </pc:picChg>
        <pc:picChg chg="mod">
          <ac:chgData name="Julie Coonen (TME)" userId="51164e49-3b41-49b4-a8b4-5774fdf1f1fc" providerId="ADAL" clId="{C0029387-1BDF-4C30-BEAE-63B38E74B141}" dt="2024-06-05T08:43:34.210" v="11" actId="14100"/>
          <ac:picMkLst>
            <pc:docMk/>
            <pc:sldMk cId="1179081776" sldId="491"/>
            <ac:picMk id="14" creationId="{5E5E607F-3B9D-82B4-959F-128FB58B0CA4}"/>
          </ac:picMkLst>
        </pc:picChg>
        <pc:picChg chg="mod">
          <ac:chgData name="Julie Coonen (TME)" userId="51164e49-3b41-49b4-a8b4-5774fdf1f1fc" providerId="ADAL" clId="{C0029387-1BDF-4C30-BEAE-63B38E74B141}" dt="2024-06-05T08:43:34.210" v="11" actId="14100"/>
          <ac:picMkLst>
            <pc:docMk/>
            <pc:sldMk cId="1179081776" sldId="491"/>
            <ac:picMk id="16" creationId="{66E19E7C-45A5-EE65-245C-CD1DC4B022FF}"/>
          </ac:picMkLst>
        </pc:picChg>
        <pc:picChg chg="mod">
          <ac:chgData name="Julie Coonen (TME)" userId="51164e49-3b41-49b4-a8b4-5774fdf1f1fc" providerId="ADAL" clId="{C0029387-1BDF-4C30-BEAE-63B38E74B141}" dt="2024-06-05T08:43:34.210" v="11" actId="14100"/>
          <ac:picMkLst>
            <pc:docMk/>
            <pc:sldMk cId="1179081776" sldId="491"/>
            <ac:picMk id="17" creationId="{62690CA3-9AE2-32CC-CC88-C0D32ACF1486}"/>
          </ac:picMkLst>
        </pc:picChg>
        <pc:picChg chg="del">
          <ac:chgData name="Julie Coonen (TME)" userId="51164e49-3b41-49b4-a8b4-5774fdf1f1fc" providerId="ADAL" clId="{C0029387-1BDF-4C30-BEAE-63B38E74B141}" dt="2024-06-05T08:42:55.498" v="6" actId="478"/>
          <ac:picMkLst>
            <pc:docMk/>
            <pc:sldMk cId="1179081776" sldId="491"/>
            <ac:picMk id="18" creationId="{4CF3AD79-69CC-67B9-BB91-40216DBDA2E2}"/>
          </ac:picMkLst>
        </pc:picChg>
        <pc:picChg chg="del">
          <ac:chgData name="Julie Coonen (TME)" userId="51164e49-3b41-49b4-a8b4-5774fdf1f1fc" providerId="ADAL" clId="{C0029387-1BDF-4C30-BEAE-63B38E74B141}" dt="2024-06-05T08:42:52.606" v="3" actId="478"/>
          <ac:picMkLst>
            <pc:docMk/>
            <pc:sldMk cId="1179081776" sldId="491"/>
            <ac:picMk id="19" creationId="{DF73BE38-F026-1A5B-88BF-4B9805D1BAA1}"/>
          </ac:picMkLst>
        </pc:picChg>
        <pc:picChg chg="del">
          <ac:chgData name="Julie Coonen (TME)" userId="51164e49-3b41-49b4-a8b4-5774fdf1f1fc" providerId="ADAL" clId="{C0029387-1BDF-4C30-BEAE-63B38E74B141}" dt="2024-06-05T08:42:57.848" v="7" actId="478"/>
          <ac:picMkLst>
            <pc:docMk/>
            <pc:sldMk cId="1179081776" sldId="491"/>
            <ac:picMk id="22" creationId="{CA53E1FC-B35D-5FA0-F1EF-F6A437A92E56}"/>
          </ac:picMkLst>
        </pc:picChg>
        <pc:picChg chg="mod">
          <ac:chgData name="Julie Coonen (TME)" userId="51164e49-3b41-49b4-a8b4-5774fdf1f1fc" providerId="ADAL" clId="{C0029387-1BDF-4C30-BEAE-63B38E74B141}" dt="2024-06-05T08:43:34.210" v="11" actId="14100"/>
          <ac:picMkLst>
            <pc:docMk/>
            <pc:sldMk cId="1179081776" sldId="491"/>
            <ac:picMk id="23" creationId="{77514A98-F7AE-DE8A-ADEE-769749E5FC9F}"/>
          </ac:picMkLst>
        </pc:picChg>
        <pc:picChg chg="del">
          <ac:chgData name="Julie Coonen (TME)" userId="51164e49-3b41-49b4-a8b4-5774fdf1f1fc" providerId="ADAL" clId="{C0029387-1BDF-4C30-BEAE-63B38E74B141}" dt="2024-06-05T08:42:59.458" v="8" actId="478"/>
          <ac:picMkLst>
            <pc:docMk/>
            <pc:sldMk cId="1179081776" sldId="491"/>
            <ac:picMk id="25" creationId="{63765F47-E7E5-872E-1382-584050E1C946}"/>
          </ac:picMkLst>
        </pc:picChg>
        <pc:picChg chg="mod">
          <ac:chgData name="Julie Coonen (TME)" userId="51164e49-3b41-49b4-a8b4-5774fdf1f1fc" providerId="ADAL" clId="{C0029387-1BDF-4C30-BEAE-63B38E74B141}" dt="2024-06-05T08:43:34.210" v="11" actId="14100"/>
          <ac:picMkLst>
            <pc:docMk/>
            <pc:sldMk cId="1179081776" sldId="491"/>
            <ac:picMk id="27" creationId="{0D5E42C4-9DAB-279D-F464-B08D4F4A9771}"/>
          </ac:picMkLst>
        </pc:picChg>
        <pc:picChg chg="mod">
          <ac:chgData name="Julie Coonen (TME)" userId="51164e49-3b41-49b4-a8b4-5774fdf1f1fc" providerId="ADAL" clId="{C0029387-1BDF-4C30-BEAE-63B38E74B141}" dt="2024-06-05T08:43:34.210" v="11" actId="14100"/>
          <ac:picMkLst>
            <pc:docMk/>
            <pc:sldMk cId="1179081776" sldId="491"/>
            <ac:picMk id="28" creationId="{CC700D8B-B310-BCBB-A68B-985200531DA9}"/>
          </ac:picMkLst>
        </pc:picChg>
      </pc:sldChg>
      <pc:sldChg chg="modSp mod">
        <pc:chgData name="Julie Coonen (TME)" userId="51164e49-3b41-49b4-a8b4-5774fdf1f1fc" providerId="ADAL" clId="{C0029387-1BDF-4C30-BEAE-63B38E74B141}" dt="2024-06-05T08:40:08.349" v="1" actId="108"/>
        <pc:sldMkLst>
          <pc:docMk/>
          <pc:sldMk cId="2179850909" sldId="585"/>
        </pc:sldMkLst>
        <pc:spChg chg="mod">
          <ac:chgData name="Julie Coonen (TME)" userId="51164e49-3b41-49b4-a8b4-5774fdf1f1fc" providerId="ADAL" clId="{C0029387-1BDF-4C30-BEAE-63B38E74B141}" dt="2024-06-05T08:40:08.349" v="1" actId="108"/>
          <ac:spMkLst>
            <pc:docMk/>
            <pc:sldMk cId="2179850909" sldId="585"/>
            <ac:spMk id="7" creationId="{00000000-0000-0000-0000-000000000000}"/>
          </ac:spMkLst>
        </pc:spChg>
      </pc:sldChg>
      <pc:sldChg chg="addSp delSp modSp mod">
        <pc:chgData name="Julie Coonen (TME)" userId="51164e49-3b41-49b4-a8b4-5774fdf1f1fc" providerId="ADAL" clId="{C0029387-1BDF-4C30-BEAE-63B38E74B141}" dt="2024-06-05T08:45:13.238" v="28" actId="1076"/>
        <pc:sldMkLst>
          <pc:docMk/>
          <pc:sldMk cId="827429632" sldId="608"/>
        </pc:sldMkLst>
        <pc:spChg chg="del">
          <ac:chgData name="Julie Coonen (TME)" userId="51164e49-3b41-49b4-a8b4-5774fdf1f1fc" providerId="ADAL" clId="{C0029387-1BDF-4C30-BEAE-63B38E74B141}" dt="2024-06-05T08:43:54.057" v="14" actId="478"/>
          <ac:spMkLst>
            <pc:docMk/>
            <pc:sldMk cId="827429632" sldId="608"/>
            <ac:spMk id="17" creationId="{C4BB6C1D-4FEE-1917-D919-B0D304479450}"/>
          </ac:spMkLst>
        </pc:spChg>
        <pc:spChg chg="del">
          <ac:chgData name="Julie Coonen (TME)" userId="51164e49-3b41-49b4-a8b4-5774fdf1f1fc" providerId="ADAL" clId="{C0029387-1BDF-4C30-BEAE-63B38E74B141}" dt="2024-06-05T08:43:56.383" v="15" actId="478"/>
          <ac:spMkLst>
            <pc:docMk/>
            <pc:sldMk cId="827429632" sldId="608"/>
            <ac:spMk id="18" creationId="{C054D765-B075-7E24-08C3-BEB583897C2C}"/>
          </ac:spMkLst>
        </pc:spChg>
        <pc:grpChg chg="del">
          <ac:chgData name="Julie Coonen (TME)" userId="51164e49-3b41-49b4-a8b4-5774fdf1f1fc" providerId="ADAL" clId="{C0029387-1BDF-4C30-BEAE-63B38E74B141}" dt="2024-06-05T08:43:54.057" v="14" actId="478"/>
          <ac:grpSpMkLst>
            <pc:docMk/>
            <pc:sldMk cId="827429632" sldId="608"/>
            <ac:grpSpMk id="5" creationId="{2C2775BF-3DFB-73FC-312D-B0DD1E483B70}"/>
          </ac:grpSpMkLst>
        </pc:grpChg>
        <pc:grpChg chg="add mod">
          <ac:chgData name="Julie Coonen (TME)" userId="51164e49-3b41-49b4-a8b4-5774fdf1f1fc" providerId="ADAL" clId="{C0029387-1BDF-4C30-BEAE-63B38E74B141}" dt="2024-06-05T08:44:37.011" v="22" actId="164"/>
          <ac:grpSpMkLst>
            <pc:docMk/>
            <pc:sldMk cId="827429632" sldId="608"/>
            <ac:grpSpMk id="23" creationId="{3B4B72F0-5AE4-2DBD-FF34-03FFEB9014C9}"/>
          </ac:grpSpMkLst>
        </pc:grpChg>
        <pc:grpChg chg="add mod">
          <ac:chgData name="Julie Coonen (TME)" userId="51164e49-3b41-49b4-a8b4-5774fdf1f1fc" providerId="ADAL" clId="{C0029387-1BDF-4C30-BEAE-63B38E74B141}" dt="2024-06-05T08:45:13.238" v="28" actId="1076"/>
          <ac:grpSpMkLst>
            <pc:docMk/>
            <pc:sldMk cId="827429632" sldId="608"/>
            <ac:grpSpMk id="29" creationId="{08F94387-BA96-B700-F1A9-DD06808086DE}"/>
          </ac:grpSpMkLst>
        </pc:grpChg>
        <pc:picChg chg="add del mod">
          <ac:chgData name="Julie Coonen (TME)" userId="51164e49-3b41-49b4-a8b4-5774fdf1f1fc" providerId="ADAL" clId="{C0029387-1BDF-4C30-BEAE-63B38E74B141}" dt="2024-06-05T08:44:22.837" v="20"/>
          <ac:picMkLst>
            <pc:docMk/>
            <pc:sldMk cId="827429632" sldId="608"/>
            <ac:picMk id="3" creationId="{47F53319-829C-91CF-8B90-554826BD7362}"/>
          </ac:picMkLst>
        </pc:picChg>
        <pc:picChg chg="add del mod">
          <ac:chgData name="Julie Coonen (TME)" userId="51164e49-3b41-49b4-a8b4-5774fdf1f1fc" providerId="ADAL" clId="{C0029387-1BDF-4C30-BEAE-63B38E74B141}" dt="2024-06-05T08:44:22.837" v="20"/>
          <ac:picMkLst>
            <pc:docMk/>
            <pc:sldMk cId="827429632" sldId="608"/>
            <ac:picMk id="4" creationId="{759EF242-5B3B-A001-A45F-5F5F267FAD3E}"/>
          </ac:picMkLst>
        </pc:picChg>
        <pc:picChg chg="del">
          <ac:chgData name="Julie Coonen (TME)" userId="51164e49-3b41-49b4-a8b4-5774fdf1f1fc" providerId="ADAL" clId="{C0029387-1BDF-4C30-BEAE-63B38E74B141}" dt="2024-06-05T08:43:47.199" v="12" actId="478"/>
          <ac:picMkLst>
            <pc:docMk/>
            <pc:sldMk cId="827429632" sldId="608"/>
            <ac:picMk id="8" creationId="{D475BA03-5A7A-6D7D-0FAD-AF8A5CA1E4AB}"/>
          </ac:picMkLst>
        </pc:picChg>
        <pc:picChg chg="del">
          <ac:chgData name="Julie Coonen (TME)" userId="51164e49-3b41-49b4-a8b4-5774fdf1f1fc" providerId="ADAL" clId="{C0029387-1BDF-4C30-BEAE-63B38E74B141}" dt="2024-06-05T08:43:57.550" v="16" actId="478"/>
          <ac:picMkLst>
            <pc:docMk/>
            <pc:sldMk cId="827429632" sldId="608"/>
            <ac:picMk id="9" creationId="{CAA59BBD-DF91-E489-492A-4247C0A27D5A}"/>
          </ac:picMkLst>
        </pc:picChg>
        <pc:picChg chg="del">
          <ac:chgData name="Julie Coonen (TME)" userId="51164e49-3b41-49b4-a8b4-5774fdf1f1fc" providerId="ADAL" clId="{C0029387-1BDF-4C30-BEAE-63B38E74B141}" dt="2024-06-05T08:43:51.719" v="13" actId="478"/>
          <ac:picMkLst>
            <pc:docMk/>
            <pc:sldMk cId="827429632" sldId="608"/>
            <ac:picMk id="12" creationId="{39245D01-2683-3D25-A758-60659D7CF5A6}"/>
          </ac:picMkLst>
        </pc:picChg>
        <pc:picChg chg="del">
          <ac:chgData name="Julie Coonen (TME)" userId="51164e49-3b41-49b4-a8b4-5774fdf1f1fc" providerId="ADAL" clId="{C0029387-1BDF-4C30-BEAE-63B38E74B141}" dt="2024-06-05T08:43:56.383" v="15" actId="478"/>
          <ac:picMkLst>
            <pc:docMk/>
            <pc:sldMk cId="827429632" sldId="608"/>
            <ac:picMk id="14" creationId="{7C81E8ED-1A3B-BAA4-024E-937F47A0C1CC}"/>
          </ac:picMkLst>
        </pc:picChg>
        <pc:picChg chg="del">
          <ac:chgData name="Julie Coonen (TME)" userId="51164e49-3b41-49b4-a8b4-5774fdf1f1fc" providerId="ADAL" clId="{C0029387-1BDF-4C30-BEAE-63B38E74B141}" dt="2024-06-05T08:44:54.238" v="23" actId="478"/>
          <ac:picMkLst>
            <pc:docMk/>
            <pc:sldMk cId="827429632" sldId="608"/>
            <ac:picMk id="15" creationId="{6A66D773-F827-5EFA-F2C9-5C6F2F95C6F1}"/>
          </ac:picMkLst>
        </pc:picChg>
        <pc:picChg chg="del">
          <ac:chgData name="Julie Coonen (TME)" userId="51164e49-3b41-49b4-a8b4-5774fdf1f1fc" providerId="ADAL" clId="{C0029387-1BDF-4C30-BEAE-63B38E74B141}" dt="2024-06-05T08:43:51.719" v="13" actId="478"/>
          <ac:picMkLst>
            <pc:docMk/>
            <pc:sldMk cId="827429632" sldId="608"/>
            <ac:picMk id="16" creationId="{891A735C-9082-2BBB-EE17-CA03466AD14B}"/>
          </ac:picMkLst>
        </pc:picChg>
        <pc:picChg chg="add del mod">
          <ac:chgData name="Julie Coonen (TME)" userId="51164e49-3b41-49b4-a8b4-5774fdf1f1fc" providerId="ADAL" clId="{C0029387-1BDF-4C30-BEAE-63B38E74B141}" dt="2024-06-05T08:44:22.278" v="19"/>
          <ac:picMkLst>
            <pc:docMk/>
            <pc:sldMk cId="827429632" sldId="608"/>
            <ac:picMk id="19" creationId="{62F143A3-4746-B69D-C581-152AA173670F}"/>
          </ac:picMkLst>
        </pc:picChg>
        <pc:picChg chg="add mod">
          <ac:chgData name="Julie Coonen (TME)" userId="51164e49-3b41-49b4-a8b4-5774fdf1f1fc" providerId="ADAL" clId="{C0029387-1BDF-4C30-BEAE-63B38E74B141}" dt="2024-06-05T08:44:37.011" v="22" actId="164"/>
          <ac:picMkLst>
            <pc:docMk/>
            <pc:sldMk cId="827429632" sldId="608"/>
            <ac:picMk id="20" creationId="{DA6CA820-235D-B7A6-DE18-473DC7B1F2FA}"/>
          </ac:picMkLst>
        </pc:picChg>
        <pc:picChg chg="add mod">
          <ac:chgData name="Julie Coonen (TME)" userId="51164e49-3b41-49b4-a8b4-5774fdf1f1fc" providerId="ADAL" clId="{C0029387-1BDF-4C30-BEAE-63B38E74B141}" dt="2024-06-05T08:44:37.011" v="22" actId="164"/>
          <ac:picMkLst>
            <pc:docMk/>
            <pc:sldMk cId="827429632" sldId="608"/>
            <ac:picMk id="21" creationId="{2A651BEF-AB76-C97C-E860-C32762026739}"/>
          </ac:picMkLst>
        </pc:picChg>
        <pc:picChg chg="add mod">
          <ac:chgData name="Julie Coonen (TME)" userId="51164e49-3b41-49b4-a8b4-5774fdf1f1fc" providerId="ADAL" clId="{C0029387-1BDF-4C30-BEAE-63B38E74B141}" dt="2024-06-05T08:44:37.011" v="22" actId="164"/>
          <ac:picMkLst>
            <pc:docMk/>
            <pc:sldMk cId="827429632" sldId="608"/>
            <ac:picMk id="22" creationId="{581EF6B1-6B0D-D85F-B743-5C58E1E5A1C4}"/>
          </ac:picMkLst>
        </pc:picChg>
        <pc:picChg chg="add del mod">
          <ac:chgData name="Julie Coonen (TME)" userId="51164e49-3b41-49b4-a8b4-5774fdf1f1fc" providerId="ADAL" clId="{C0029387-1BDF-4C30-BEAE-63B38E74B141}" dt="2024-06-05T08:44:55.905" v="25"/>
          <ac:picMkLst>
            <pc:docMk/>
            <pc:sldMk cId="827429632" sldId="608"/>
            <ac:picMk id="24" creationId="{ECE6B811-A5A8-398D-EEE9-956ADADD1F7C}"/>
          </ac:picMkLst>
        </pc:picChg>
        <pc:picChg chg="add del mod">
          <ac:chgData name="Julie Coonen (TME)" userId="51164e49-3b41-49b4-a8b4-5774fdf1f1fc" providerId="ADAL" clId="{C0029387-1BDF-4C30-BEAE-63B38E74B141}" dt="2024-06-05T08:44:55.905" v="25"/>
          <ac:picMkLst>
            <pc:docMk/>
            <pc:sldMk cId="827429632" sldId="608"/>
            <ac:picMk id="25" creationId="{12ED97EF-0566-1FC5-D448-033AF7AC4F0F}"/>
          </ac:picMkLst>
        </pc:picChg>
        <pc:picChg chg="add mod">
          <ac:chgData name="Julie Coonen (TME)" userId="51164e49-3b41-49b4-a8b4-5774fdf1f1fc" providerId="ADAL" clId="{C0029387-1BDF-4C30-BEAE-63B38E74B141}" dt="2024-06-05T08:45:08.951" v="27" actId="164"/>
          <ac:picMkLst>
            <pc:docMk/>
            <pc:sldMk cId="827429632" sldId="608"/>
            <ac:picMk id="26" creationId="{ED0AE022-979B-1262-145D-A26979B0D04F}"/>
          </ac:picMkLst>
        </pc:picChg>
        <pc:picChg chg="add mod">
          <ac:chgData name="Julie Coonen (TME)" userId="51164e49-3b41-49b4-a8b4-5774fdf1f1fc" providerId="ADAL" clId="{C0029387-1BDF-4C30-BEAE-63B38E74B141}" dt="2024-06-05T08:45:08.951" v="27" actId="164"/>
          <ac:picMkLst>
            <pc:docMk/>
            <pc:sldMk cId="827429632" sldId="608"/>
            <ac:picMk id="27" creationId="{83062D7C-30EC-D7D9-ECB3-5B315E822B0B}"/>
          </ac:picMkLst>
        </pc:picChg>
        <pc:picChg chg="add mod">
          <ac:chgData name="Julie Coonen (TME)" userId="51164e49-3b41-49b4-a8b4-5774fdf1f1fc" providerId="ADAL" clId="{C0029387-1BDF-4C30-BEAE-63B38E74B141}" dt="2024-06-05T08:45:08.951" v="27" actId="164"/>
          <ac:picMkLst>
            <pc:docMk/>
            <pc:sldMk cId="827429632" sldId="608"/>
            <ac:picMk id="28" creationId="{A7881A1C-730A-F612-51DF-3DF57EE5DB95}"/>
          </ac:picMkLst>
        </pc:picChg>
      </pc:sldChg>
      <pc:sldChg chg="addSp delSp modSp mod">
        <pc:chgData name="Julie Coonen (TME)" userId="51164e49-3b41-49b4-a8b4-5774fdf1f1fc" providerId="ADAL" clId="{C0029387-1BDF-4C30-BEAE-63B38E74B141}" dt="2024-06-05T08:54:20.968" v="39"/>
        <pc:sldMkLst>
          <pc:docMk/>
          <pc:sldMk cId="516396322" sldId="609"/>
        </pc:sldMkLst>
        <pc:spChg chg="del">
          <ac:chgData name="Julie Coonen (TME)" userId="51164e49-3b41-49b4-a8b4-5774fdf1f1fc" providerId="ADAL" clId="{C0029387-1BDF-4C30-BEAE-63B38E74B141}" dt="2024-06-05T08:53:52.486" v="29" actId="478"/>
          <ac:spMkLst>
            <pc:docMk/>
            <pc:sldMk cId="516396322" sldId="609"/>
            <ac:spMk id="25" creationId="{AE5620F3-FD6A-02D7-CE0C-4162FA058BC9}"/>
          </ac:spMkLst>
        </pc:spChg>
        <pc:spChg chg="del">
          <ac:chgData name="Julie Coonen (TME)" userId="51164e49-3b41-49b4-a8b4-5774fdf1f1fc" providerId="ADAL" clId="{C0029387-1BDF-4C30-BEAE-63B38E74B141}" dt="2024-06-05T08:54:00.477" v="34" actId="478"/>
          <ac:spMkLst>
            <pc:docMk/>
            <pc:sldMk cId="516396322" sldId="609"/>
            <ac:spMk id="26" creationId="{D3C8449B-59C8-6A24-B310-09B41BF80BBB}"/>
          </ac:spMkLst>
        </pc:spChg>
        <pc:picChg chg="del mod">
          <ac:chgData name="Julie Coonen (TME)" userId="51164e49-3b41-49b4-a8b4-5774fdf1f1fc" providerId="ADAL" clId="{C0029387-1BDF-4C30-BEAE-63B38E74B141}" dt="2024-06-05T08:54:01.711" v="36" actId="478"/>
          <ac:picMkLst>
            <pc:docMk/>
            <pc:sldMk cId="516396322" sldId="609"/>
            <ac:picMk id="3" creationId="{179BAD72-BEAF-5AAB-BF07-0361357D79C6}"/>
          </ac:picMkLst>
        </pc:picChg>
        <pc:picChg chg="del">
          <ac:chgData name="Julie Coonen (TME)" userId="51164e49-3b41-49b4-a8b4-5774fdf1f1fc" providerId="ADAL" clId="{C0029387-1BDF-4C30-BEAE-63B38E74B141}" dt="2024-06-05T08:54:00.477" v="34" actId="478"/>
          <ac:picMkLst>
            <pc:docMk/>
            <pc:sldMk cId="516396322" sldId="609"/>
            <ac:picMk id="4" creationId="{71AC6AA8-4214-4840-B0F2-064D62EDB67A}"/>
          </ac:picMkLst>
        </pc:picChg>
        <pc:picChg chg="add mod">
          <ac:chgData name="Julie Coonen (TME)" userId="51164e49-3b41-49b4-a8b4-5774fdf1f1fc" providerId="ADAL" clId="{C0029387-1BDF-4C30-BEAE-63B38E74B141}" dt="2024-06-05T08:53:55.901" v="33"/>
          <ac:picMkLst>
            <pc:docMk/>
            <pc:sldMk cId="516396322" sldId="609"/>
            <ac:picMk id="5" creationId="{41921F63-3860-63AB-7C75-77D5DEFEE812}"/>
          </ac:picMkLst>
        </pc:picChg>
        <pc:picChg chg="add mod">
          <ac:chgData name="Julie Coonen (TME)" userId="51164e49-3b41-49b4-a8b4-5774fdf1f1fc" providerId="ADAL" clId="{C0029387-1BDF-4C30-BEAE-63B38E74B141}" dt="2024-06-05T08:53:55.901" v="33"/>
          <ac:picMkLst>
            <pc:docMk/>
            <pc:sldMk cId="516396322" sldId="609"/>
            <ac:picMk id="6" creationId="{307A3766-7615-8CC4-9D20-4ADE6298ED5A}"/>
          </ac:picMkLst>
        </pc:picChg>
        <pc:picChg chg="add mod">
          <ac:chgData name="Julie Coonen (TME)" userId="51164e49-3b41-49b4-a8b4-5774fdf1f1fc" providerId="ADAL" clId="{C0029387-1BDF-4C30-BEAE-63B38E74B141}" dt="2024-06-05T08:53:55.901" v="33"/>
          <ac:picMkLst>
            <pc:docMk/>
            <pc:sldMk cId="516396322" sldId="609"/>
            <ac:picMk id="7" creationId="{06A9DB40-DC38-EFBA-A58E-C75FF58A169C}"/>
          </ac:picMkLst>
        </pc:picChg>
        <pc:picChg chg="add del mod">
          <ac:chgData name="Julie Coonen (TME)" userId="51164e49-3b41-49b4-a8b4-5774fdf1f1fc" providerId="ADAL" clId="{C0029387-1BDF-4C30-BEAE-63B38E74B141}" dt="2024-06-05T08:54:20.125" v="38" actId="478"/>
          <ac:picMkLst>
            <pc:docMk/>
            <pc:sldMk cId="516396322" sldId="609"/>
            <ac:picMk id="8" creationId="{E1C1EF5F-B206-C594-BB75-FB5805F30554}"/>
          </ac:picMkLst>
        </pc:picChg>
        <pc:picChg chg="add del mod">
          <ac:chgData name="Julie Coonen (TME)" userId="51164e49-3b41-49b4-a8b4-5774fdf1f1fc" providerId="ADAL" clId="{C0029387-1BDF-4C30-BEAE-63B38E74B141}" dt="2024-06-05T08:54:20.125" v="38" actId="478"/>
          <ac:picMkLst>
            <pc:docMk/>
            <pc:sldMk cId="516396322" sldId="609"/>
            <ac:picMk id="9" creationId="{5B84FDD9-D85B-5361-A763-ADA5E24EC223}"/>
          </ac:picMkLst>
        </pc:picChg>
        <pc:picChg chg="add mod">
          <ac:chgData name="Julie Coonen (TME)" userId="51164e49-3b41-49b4-a8b4-5774fdf1f1fc" providerId="ADAL" clId="{C0029387-1BDF-4C30-BEAE-63B38E74B141}" dt="2024-06-05T08:54:20.968" v="39"/>
          <ac:picMkLst>
            <pc:docMk/>
            <pc:sldMk cId="516396322" sldId="609"/>
            <ac:picMk id="10" creationId="{48BB5D59-C599-CE32-D6CD-F11531C124DA}"/>
          </ac:picMkLst>
        </pc:picChg>
        <pc:picChg chg="add mod">
          <ac:chgData name="Julie Coonen (TME)" userId="51164e49-3b41-49b4-a8b4-5774fdf1f1fc" providerId="ADAL" clId="{C0029387-1BDF-4C30-BEAE-63B38E74B141}" dt="2024-06-05T08:54:20.968" v="39"/>
          <ac:picMkLst>
            <pc:docMk/>
            <pc:sldMk cId="516396322" sldId="609"/>
            <ac:picMk id="11" creationId="{69C9047D-A156-559C-2438-98580893AC21}"/>
          </ac:picMkLst>
        </pc:picChg>
        <pc:picChg chg="add mod">
          <ac:chgData name="Julie Coonen (TME)" userId="51164e49-3b41-49b4-a8b4-5774fdf1f1fc" providerId="ADAL" clId="{C0029387-1BDF-4C30-BEAE-63B38E74B141}" dt="2024-06-05T08:54:20.968" v="39"/>
          <ac:picMkLst>
            <pc:docMk/>
            <pc:sldMk cId="516396322" sldId="609"/>
            <ac:picMk id="12" creationId="{7542DB45-5FE2-943C-FBDD-ABE525DA5CC8}"/>
          </ac:picMkLst>
        </pc:picChg>
        <pc:picChg chg="del mod">
          <ac:chgData name="Julie Coonen (TME)" userId="51164e49-3b41-49b4-a8b4-5774fdf1f1fc" providerId="ADAL" clId="{C0029387-1BDF-4C30-BEAE-63B38E74B141}" dt="2024-06-05T08:53:53.554" v="31" actId="478"/>
          <ac:picMkLst>
            <pc:docMk/>
            <pc:sldMk cId="516396322" sldId="609"/>
            <ac:picMk id="19" creationId="{3C1F92A3-75A9-04A3-BB02-27F602EFDF1A}"/>
          </ac:picMkLst>
        </pc:picChg>
        <pc:picChg chg="del">
          <ac:chgData name="Julie Coonen (TME)" userId="51164e49-3b41-49b4-a8b4-5774fdf1f1fc" providerId="ADAL" clId="{C0029387-1BDF-4C30-BEAE-63B38E74B141}" dt="2024-06-05T08:54:00.477" v="34" actId="478"/>
          <ac:picMkLst>
            <pc:docMk/>
            <pc:sldMk cId="516396322" sldId="609"/>
            <ac:picMk id="22" creationId="{264FFB80-EC1C-E1FA-49D8-AE411C9465C3}"/>
          </ac:picMkLst>
        </pc:picChg>
        <pc:picChg chg="del">
          <ac:chgData name="Julie Coonen (TME)" userId="51164e49-3b41-49b4-a8b4-5774fdf1f1fc" providerId="ADAL" clId="{C0029387-1BDF-4C30-BEAE-63B38E74B141}" dt="2024-06-05T08:53:55.346" v="32" actId="478"/>
          <ac:picMkLst>
            <pc:docMk/>
            <pc:sldMk cId="516396322" sldId="609"/>
            <ac:picMk id="23" creationId="{EF16F004-FCD4-188E-8BC3-05C5EBC9CD3B}"/>
          </ac:picMkLst>
        </pc:picChg>
        <pc:picChg chg="del">
          <ac:chgData name="Julie Coonen (TME)" userId="51164e49-3b41-49b4-a8b4-5774fdf1f1fc" providerId="ADAL" clId="{C0029387-1BDF-4C30-BEAE-63B38E74B141}" dt="2024-06-05T08:53:52.486" v="29" actId="478"/>
          <ac:picMkLst>
            <pc:docMk/>
            <pc:sldMk cId="516396322" sldId="609"/>
            <ac:picMk id="24" creationId="{43B1EF7E-55DE-6ACD-85D8-AB6B69C1C6F1}"/>
          </ac:picMkLst>
        </pc:picChg>
      </pc:sldChg>
      <pc:sldChg chg="addSp modSp mod">
        <pc:chgData name="Julie Coonen (TME)" userId="51164e49-3b41-49b4-a8b4-5774fdf1f1fc" providerId="ADAL" clId="{C0029387-1BDF-4C30-BEAE-63B38E74B141}" dt="2024-06-05T08:55:08.257" v="44" actId="1076"/>
        <pc:sldMkLst>
          <pc:docMk/>
          <pc:sldMk cId="3650354604" sldId="612"/>
        </pc:sldMkLst>
        <pc:spChg chg="add mod">
          <ac:chgData name="Julie Coonen (TME)" userId="51164e49-3b41-49b4-a8b4-5774fdf1f1fc" providerId="ADAL" clId="{C0029387-1BDF-4C30-BEAE-63B38E74B141}" dt="2024-06-05T08:55:08.257" v="44" actId="1076"/>
          <ac:spMkLst>
            <pc:docMk/>
            <pc:sldMk cId="3650354604" sldId="612"/>
            <ac:spMk id="3" creationId="{3D052B49-2236-D6E8-CEA0-7651D399B8DE}"/>
          </ac:spMkLst>
        </pc:spChg>
        <pc:spChg chg="mod">
          <ac:chgData name="Julie Coonen (TME)" userId="51164e49-3b41-49b4-a8b4-5774fdf1f1fc" providerId="ADAL" clId="{C0029387-1BDF-4C30-BEAE-63B38E74B141}" dt="2024-06-05T08:55:03.168" v="43" actId="400"/>
          <ac:spMkLst>
            <pc:docMk/>
            <pc:sldMk cId="3650354604" sldId="612"/>
            <ac:spMk id="5" creationId="{ABFFC03D-A69C-677F-94B7-1082B1050358}"/>
          </ac:spMkLst>
        </pc:spChg>
      </pc:sldChg>
      <pc:sldChg chg="addSp delSp modSp">
        <pc:chgData name="Julie Coonen (TME)" userId="51164e49-3b41-49b4-a8b4-5774fdf1f1fc" providerId="ADAL" clId="{C0029387-1BDF-4C30-BEAE-63B38E74B141}" dt="2024-06-05T08:54:58.018" v="41"/>
        <pc:sldMkLst>
          <pc:docMk/>
          <pc:sldMk cId="3514486623" sldId="613"/>
        </pc:sldMkLst>
        <pc:spChg chg="add del mod">
          <ac:chgData name="Julie Coonen (TME)" userId="51164e49-3b41-49b4-a8b4-5774fdf1f1fc" providerId="ADAL" clId="{C0029387-1BDF-4C30-BEAE-63B38E74B141}" dt="2024-06-05T08:54:58.018" v="41"/>
          <ac:spMkLst>
            <pc:docMk/>
            <pc:sldMk cId="3514486623" sldId="613"/>
            <ac:spMk id="5" creationId="{3500BD25-BF60-D9C6-E605-F356427175D9}"/>
          </ac:spMkLst>
        </pc:spChg>
      </pc:sldChg>
    </pc:docChg>
  </pc:docChgLst>
  <pc:docChgLst>
    <pc:chgData name="Julie Coonen (TME)" userId="51164e49-3b41-49b4-a8b4-5774fdf1f1fc" providerId="ADAL" clId="{B6C6DB43-6360-48C4-AE59-F8DA09769283}"/>
    <pc:docChg chg="modSld">
      <pc:chgData name="Julie Coonen (TME)" userId="51164e49-3b41-49b4-a8b4-5774fdf1f1fc" providerId="ADAL" clId="{B6C6DB43-6360-48C4-AE59-F8DA09769283}" dt="2024-06-05T09:04:06.630" v="4"/>
      <pc:docMkLst>
        <pc:docMk/>
      </pc:docMkLst>
      <pc:sldChg chg="modSp mod">
        <pc:chgData name="Julie Coonen (TME)" userId="51164e49-3b41-49b4-a8b4-5774fdf1f1fc" providerId="ADAL" clId="{B6C6DB43-6360-48C4-AE59-F8DA09769283}" dt="2024-06-05T09:01:45.369" v="3" actId="20577"/>
        <pc:sldMkLst>
          <pc:docMk/>
          <pc:sldMk cId="126633075" sldId="591"/>
        </pc:sldMkLst>
        <pc:spChg chg="mod">
          <ac:chgData name="Julie Coonen (TME)" userId="51164e49-3b41-49b4-a8b4-5774fdf1f1fc" providerId="ADAL" clId="{B6C6DB43-6360-48C4-AE59-F8DA09769283}" dt="2024-06-05T09:01:45.369" v="3" actId="20577"/>
          <ac:spMkLst>
            <pc:docMk/>
            <pc:sldMk cId="126633075" sldId="591"/>
            <ac:spMk id="12" creationId="{00000000-0000-0000-0000-000000000000}"/>
          </ac:spMkLst>
        </pc:spChg>
      </pc:sldChg>
      <pc:sldChg chg="addSp modSp">
        <pc:chgData name="Julie Coonen (TME)" userId="51164e49-3b41-49b4-a8b4-5774fdf1f1fc" providerId="ADAL" clId="{B6C6DB43-6360-48C4-AE59-F8DA09769283}" dt="2024-06-05T09:04:06.630" v="4"/>
        <pc:sldMkLst>
          <pc:docMk/>
          <pc:sldMk cId="4266484072" sldId="617"/>
        </pc:sldMkLst>
        <pc:spChg chg="add mod">
          <ac:chgData name="Julie Coonen (TME)" userId="51164e49-3b41-49b4-a8b4-5774fdf1f1fc" providerId="ADAL" clId="{B6C6DB43-6360-48C4-AE59-F8DA09769283}" dt="2024-06-05T09:04:06.630" v="4"/>
          <ac:spMkLst>
            <pc:docMk/>
            <pc:sldMk cId="4266484072" sldId="617"/>
            <ac:spMk id="3" creationId="{55C7E845-D693-7459-24C5-7940A1D18E1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9786" cy="498693"/>
          </a:xfrm>
          <a:prstGeom prst="rect">
            <a:avLst/>
          </a:prstGeom>
        </p:spPr>
        <p:txBody>
          <a:bodyPr vert="horz" lIns="91474" tIns="45737" rIns="91474" bIns="45737" rtlCol="0"/>
          <a:lstStyle>
            <a:lvl1pPr algn="l">
              <a:defRPr sz="1200"/>
            </a:lvl1pPr>
          </a:lstStyle>
          <a:p>
            <a:pPr rtl="0"/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5839" y="1"/>
            <a:ext cx="2949786" cy="498693"/>
          </a:xfrm>
          <a:prstGeom prst="rect">
            <a:avLst/>
          </a:prstGeom>
        </p:spPr>
        <p:txBody>
          <a:bodyPr vert="horz" lIns="91474" tIns="45737" rIns="91474" bIns="45737" rtlCol="0"/>
          <a:lstStyle>
            <a:lvl1pPr algn="r">
              <a:defRPr sz="1200"/>
            </a:lvl1pPr>
          </a:lstStyle>
          <a:p>
            <a:pPr rtl="0"/>
            <a:fld id="{85D701EE-1FBA-4307-A5A0-FAD659DC6E39}" type="datetimeFigureOut">
              <a:rPr lang="en-NZ" smtClean="0"/>
              <a:t>7/11/2024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440647"/>
            <a:ext cx="2949786" cy="498693"/>
          </a:xfrm>
          <a:prstGeom prst="rect">
            <a:avLst/>
          </a:prstGeom>
        </p:spPr>
        <p:txBody>
          <a:bodyPr vert="horz" lIns="91474" tIns="45737" rIns="91474" bIns="45737" rtlCol="0" anchor="b"/>
          <a:lstStyle>
            <a:lvl1pPr algn="l">
              <a:defRPr sz="1200"/>
            </a:lvl1pPr>
          </a:lstStyle>
          <a:p>
            <a:pPr rtl="0"/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5839" y="9440647"/>
            <a:ext cx="2949786" cy="498693"/>
          </a:xfrm>
          <a:prstGeom prst="rect">
            <a:avLst/>
          </a:prstGeom>
        </p:spPr>
        <p:txBody>
          <a:bodyPr vert="horz" lIns="91474" tIns="45737" rIns="91474" bIns="45737" rtlCol="0" anchor="b"/>
          <a:lstStyle>
            <a:lvl1pPr algn="r">
              <a:defRPr sz="1200"/>
            </a:lvl1pPr>
          </a:lstStyle>
          <a:p>
            <a:pPr rtl="0"/>
            <a:fld id="{97D3D0BD-DB2D-4CFB-B804-65356414284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09532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9786" cy="498693"/>
          </a:xfrm>
          <a:prstGeom prst="rect">
            <a:avLst/>
          </a:prstGeom>
        </p:spPr>
        <p:txBody>
          <a:bodyPr vert="horz" lIns="91474" tIns="45737" rIns="91474" bIns="45737" rtlCol="0"/>
          <a:lstStyle>
            <a:lvl1pPr algn="l">
              <a:defRPr sz="1200" b="0" i="0">
                <a:latin typeface="+mn-lt"/>
              </a:defRPr>
            </a:lvl1pPr>
          </a:lstStyle>
          <a:p>
            <a:pPr rtl="0"/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9" y="1"/>
            <a:ext cx="2949786" cy="498693"/>
          </a:xfrm>
          <a:prstGeom prst="rect">
            <a:avLst/>
          </a:prstGeom>
        </p:spPr>
        <p:txBody>
          <a:bodyPr vert="horz" lIns="91474" tIns="45737" rIns="91474" bIns="45737" rtlCol="0"/>
          <a:lstStyle>
            <a:lvl1pPr algn="r">
              <a:defRPr sz="1200" b="0" i="0">
                <a:latin typeface="+mn-lt"/>
              </a:defRPr>
            </a:lvl1pPr>
          </a:lstStyle>
          <a:p>
            <a:pPr rtl="0"/>
            <a:fld id="{72A1673E-E3F0-41EB-8C5F-8EC9A5FDE63C}" type="datetimeFigureOut">
              <a:rPr lang="en-NZ" smtClean="0"/>
              <a:pPr rtl="0"/>
              <a:t>7/11/2024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4238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74" tIns="45737" rIns="91474" bIns="45737" rtlCol="0" anchor="ctr"/>
          <a:lstStyle/>
          <a:p>
            <a:pPr rtl="0"/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1" y="4783309"/>
            <a:ext cx="5445760" cy="3913614"/>
          </a:xfrm>
          <a:prstGeom prst="rect">
            <a:avLst/>
          </a:prstGeom>
        </p:spPr>
        <p:txBody>
          <a:bodyPr vert="horz" lIns="91474" tIns="45737" rIns="91474" bIns="45737" rtlCol="0"/>
          <a:lstStyle/>
          <a:p>
            <a:pPr lvl="0" rtl="0"/>
            <a:r>
              <a:rPr lang="sl"/>
              <a:t>Click to edit Master text styles</a:t>
            </a:r>
          </a:p>
          <a:p>
            <a:pPr lvl="1" rtl="0"/>
            <a:r>
              <a:rPr lang="sl"/>
              <a:t>Second level</a:t>
            </a:r>
          </a:p>
          <a:p>
            <a:pPr lvl="2" rtl="0"/>
            <a:r>
              <a:rPr lang="sl"/>
              <a:t>Third level</a:t>
            </a:r>
          </a:p>
          <a:p>
            <a:pPr lvl="3" rtl="0"/>
            <a:r>
              <a:rPr lang="sl"/>
              <a:t>Fourth level</a:t>
            </a:r>
          </a:p>
          <a:p>
            <a:pPr lvl="4" rtl="0"/>
            <a:r>
              <a:rPr lang="sl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40647"/>
            <a:ext cx="2949786" cy="498693"/>
          </a:xfrm>
          <a:prstGeom prst="rect">
            <a:avLst/>
          </a:prstGeom>
        </p:spPr>
        <p:txBody>
          <a:bodyPr vert="horz" lIns="91474" tIns="45737" rIns="91474" bIns="45737" rtlCol="0" anchor="b"/>
          <a:lstStyle>
            <a:lvl1pPr algn="l">
              <a:defRPr sz="1200" b="0" i="0">
                <a:latin typeface="+mn-lt"/>
              </a:defRPr>
            </a:lvl1pPr>
          </a:lstStyle>
          <a:p>
            <a:pPr rtl="0"/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9" y="9440647"/>
            <a:ext cx="2949786" cy="498693"/>
          </a:xfrm>
          <a:prstGeom prst="rect">
            <a:avLst/>
          </a:prstGeom>
        </p:spPr>
        <p:txBody>
          <a:bodyPr vert="horz" lIns="91474" tIns="45737" rIns="91474" bIns="45737" rtlCol="0" anchor="b"/>
          <a:lstStyle>
            <a:lvl1pPr algn="r">
              <a:defRPr sz="1200" b="0" i="0">
                <a:latin typeface="+mn-lt"/>
              </a:defRPr>
            </a:lvl1pPr>
          </a:lstStyle>
          <a:p>
            <a:pPr rtl="0"/>
            <a:fld id="{F4089372-A661-494F-90C4-94E25994D307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3860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without Background Imag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 bwMode="gray">
          <a:xfrm>
            <a:off x="857251" y="1233488"/>
            <a:ext cx="2006600" cy="360362"/>
            <a:chOff x="857251" y="1233488"/>
            <a:chExt cx="2006600" cy="360362"/>
          </a:xfrm>
          <a:solidFill>
            <a:schemeClr val="tx1"/>
          </a:solidFill>
        </p:grpSpPr>
        <p:sp>
          <p:nvSpPr>
            <p:cNvPr id="5" name="Freeform 5"/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  <p:sp>
          <p:nvSpPr>
            <p:cNvPr id="6" name="Freeform 6"/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0324E417-5EE3-F64C-998F-0359361377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 rtlCol="0"/>
          <a:lstStyle/>
          <a:p>
            <a:pPr rtl="0"/>
            <a:r>
              <a:rPr lang="sl"/>
              <a:t>Title of presentation</a:t>
            </a:r>
            <a:endParaRPr lang="en-US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DC666102-C900-4643-8B75-C3C73FCFB2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44280" y="4077072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tx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pPr rtl="0"/>
            <a:r>
              <a:rPr lang="sl"/>
              <a:t>Department Name and Division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319EE879-3431-E848-A628-7D1263EC1C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41141" y="5338457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sl"/>
              <a:t>dd/mm/yy</a:t>
            </a:r>
            <a:endParaRPr lang="en-NZ" altLang="ja-JP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245FE79C-F1D0-2649-AFD6-C6F9E7F0A5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44280" y="4715942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tx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pPr rtl="0"/>
            <a:r>
              <a:rPr lang="sl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7847417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ey Shap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A33ACF-A007-454C-8F79-306A721DFE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A75FA55-2488-814A-ABF3-DCFC70044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44280" y="3212976"/>
            <a:ext cx="10799999" cy="1200329"/>
          </a:xfrm>
          <a:blipFill>
            <a:blip r:embed="rId3"/>
            <a:stretch>
              <a:fillRect/>
            </a:stretch>
          </a:blip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sl"/>
              <a:t>Title of </a:t>
            </a:r>
            <a:br>
              <a:rPr lang="en-GB"/>
            </a:br>
            <a:r>
              <a:rPr lang="sl"/>
              <a:t>presentation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CA344-F83F-264B-80FE-B92017E01C3A}"/>
              </a:ext>
            </a:extLst>
          </p:cNvPr>
          <p:cNvGrpSpPr/>
          <p:nvPr userDrawn="1"/>
        </p:nvGrpSpPr>
        <p:grpSpPr bwMode="gray">
          <a:xfrm>
            <a:off x="857251" y="1233488"/>
            <a:ext cx="2006600" cy="360362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05EA6D2-5215-D045-A3DC-C899E0370FE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E80BD05-4EF7-DA42-83C6-63FABFFE7447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9A1D4AB-624C-284B-82AC-44655A491A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44280" y="4629329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pPr rtl="0"/>
            <a:r>
              <a:rPr lang="sl"/>
              <a:t>Department Name and Division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7368CFA-6578-CD42-B2F4-84E45716B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41141" y="5890714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sl"/>
              <a:t>dd/mm/yy</a:t>
            </a:r>
            <a:endParaRPr lang="en-NZ" altLang="ja-JP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9E7130B-04AA-3145-BE41-D0A680C854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44280" y="5268199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pPr rtl="0"/>
            <a:r>
              <a:rPr lang="sl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654750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ey Shap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A33ACF-A007-454C-8F79-306A721DFE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A75FA55-2488-814A-ABF3-DCFC70044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44280" y="3367611"/>
            <a:ext cx="10799999" cy="1200329"/>
          </a:xfrm>
          <a:blipFill>
            <a:blip r:embed="rId3"/>
            <a:stretch>
              <a:fillRect/>
            </a:stretch>
          </a:blip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sl"/>
              <a:t>Title of </a:t>
            </a:r>
            <a:br>
              <a:rPr lang="en-GB"/>
            </a:br>
            <a:r>
              <a:rPr lang="sl"/>
              <a:t>presentation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CA344-F83F-264B-80FE-B92017E01C3A}"/>
              </a:ext>
            </a:extLst>
          </p:cNvPr>
          <p:cNvGrpSpPr/>
          <p:nvPr userDrawn="1"/>
        </p:nvGrpSpPr>
        <p:grpSpPr bwMode="gray">
          <a:xfrm>
            <a:off x="857251" y="1233488"/>
            <a:ext cx="2006600" cy="360362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05EA6D2-5215-D045-A3DC-C899E0370FE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E80BD05-4EF7-DA42-83C6-63FABFFE7447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9A1D4AB-624C-284B-82AC-44655A491A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44280" y="4783964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pPr rtl="0"/>
            <a:r>
              <a:rPr lang="sl"/>
              <a:t>Department Name and Division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7368CFA-6578-CD42-B2F4-84E45716B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41141" y="6045349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sl"/>
              <a:t>dd/mm/yy</a:t>
            </a:r>
            <a:endParaRPr lang="en-NZ" altLang="ja-JP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9E7130B-04AA-3145-BE41-D0A680C854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44280" y="5422834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pPr rtl="0"/>
            <a:r>
              <a:rPr lang="sl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868049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rey Shap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A33ACF-A007-454C-8F79-306A721DF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A75FA55-2488-814A-ABF3-DCFC70044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44280" y="3284984"/>
            <a:ext cx="10799999" cy="1200329"/>
          </a:xfrm>
          <a:blipFill>
            <a:blip r:embed="rId3"/>
            <a:stretch>
              <a:fillRect/>
            </a:stretch>
          </a:blip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sl"/>
              <a:t>Title of </a:t>
            </a:r>
            <a:br>
              <a:rPr lang="en-GB"/>
            </a:br>
            <a:r>
              <a:rPr lang="sl"/>
              <a:t>presentation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CA344-F83F-264B-80FE-B92017E01C3A}"/>
              </a:ext>
            </a:extLst>
          </p:cNvPr>
          <p:cNvGrpSpPr/>
          <p:nvPr userDrawn="1"/>
        </p:nvGrpSpPr>
        <p:grpSpPr bwMode="gray">
          <a:xfrm>
            <a:off x="857251" y="548680"/>
            <a:ext cx="2006600" cy="360362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05EA6D2-5215-D045-A3DC-C899E0370FE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E80BD05-4EF7-DA42-83C6-63FABFFE7447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9A1D4AB-624C-284B-82AC-44655A491A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44280" y="4653136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pPr rtl="0"/>
            <a:r>
              <a:rPr lang="sl"/>
              <a:t>Department Name and Division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7368CFA-6578-CD42-B2F4-84E45716B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41141" y="5877272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sl"/>
              <a:t>dd/mm/yy</a:t>
            </a:r>
            <a:endParaRPr lang="en-NZ" altLang="ja-JP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9E7130B-04AA-3145-BE41-D0A680C854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44280" y="5301208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pPr rtl="0"/>
            <a:r>
              <a:rPr lang="sl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6708607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Grey Shap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A33ACF-A007-454C-8F79-306A721DF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A75FA55-2488-814A-ABF3-DCFC70044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44280" y="3284984"/>
            <a:ext cx="10799999" cy="1200329"/>
          </a:xfrm>
          <a:blipFill>
            <a:blip r:embed="rId3"/>
            <a:stretch>
              <a:fillRect/>
            </a:stretch>
          </a:blip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sl"/>
              <a:t>Title of </a:t>
            </a:r>
            <a:br>
              <a:rPr lang="en-GB"/>
            </a:br>
            <a:r>
              <a:rPr lang="sl"/>
              <a:t>presentation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CA344-F83F-264B-80FE-B92017E01C3A}"/>
              </a:ext>
            </a:extLst>
          </p:cNvPr>
          <p:cNvGrpSpPr/>
          <p:nvPr userDrawn="1"/>
        </p:nvGrpSpPr>
        <p:grpSpPr bwMode="gray">
          <a:xfrm>
            <a:off x="857251" y="548680"/>
            <a:ext cx="2006600" cy="360362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05EA6D2-5215-D045-A3DC-C899E0370FE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E80BD05-4EF7-DA42-83C6-63FABFFE7447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9A1D4AB-624C-284B-82AC-44655A491A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44280" y="4653136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pPr rtl="0"/>
            <a:r>
              <a:rPr lang="sl"/>
              <a:t>Department Name and Division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7368CFA-6578-CD42-B2F4-84E45716B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41141" y="5877272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sl"/>
              <a:t>dd/mm/yy</a:t>
            </a:r>
            <a:endParaRPr lang="en-NZ" altLang="ja-JP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9E7130B-04AA-3145-BE41-D0A680C854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44280" y="5301208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pPr rtl="0"/>
            <a:r>
              <a:rPr lang="sl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296700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Grey Shap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A33ACF-A007-454C-8F79-306A721DF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A75FA55-2488-814A-ABF3-DCFC70044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44280" y="3284984"/>
            <a:ext cx="10799999" cy="1200329"/>
          </a:xfrm>
          <a:blipFill>
            <a:blip r:embed="rId3"/>
            <a:stretch>
              <a:fillRect/>
            </a:stretch>
          </a:blip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sl"/>
              <a:t>Title of </a:t>
            </a:r>
            <a:br>
              <a:rPr lang="en-GB"/>
            </a:br>
            <a:r>
              <a:rPr lang="sl"/>
              <a:t>presentation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CA344-F83F-264B-80FE-B92017E01C3A}"/>
              </a:ext>
            </a:extLst>
          </p:cNvPr>
          <p:cNvGrpSpPr/>
          <p:nvPr userDrawn="1"/>
        </p:nvGrpSpPr>
        <p:grpSpPr bwMode="gray">
          <a:xfrm>
            <a:off x="857251" y="548680"/>
            <a:ext cx="2006600" cy="360362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05EA6D2-5215-D045-A3DC-C899E0370FE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E80BD05-4EF7-DA42-83C6-63FABFFE7447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9A1D4AB-624C-284B-82AC-44655A491A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44280" y="4653136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pPr rtl="0"/>
            <a:r>
              <a:rPr lang="sl"/>
              <a:t>Department Name and Division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7368CFA-6578-CD42-B2F4-84E45716B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41141" y="5877272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sl"/>
              <a:t>dd/mm/yy</a:t>
            </a:r>
            <a:endParaRPr lang="en-NZ" altLang="ja-JP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9E7130B-04AA-3145-BE41-D0A680C854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44280" y="5301208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pPr rtl="0"/>
            <a:r>
              <a:rPr lang="sl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74397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Grey Shap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A33ACF-A007-454C-8F79-306A721DF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A75FA55-2488-814A-ABF3-DCFC70044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44280" y="3284984"/>
            <a:ext cx="10799999" cy="1200329"/>
          </a:xfrm>
          <a:blipFill>
            <a:blip r:embed="rId3"/>
            <a:stretch>
              <a:fillRect/>
            </a:stretch>
          </a:blip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sl"/>
              <a:t>Title of </a:t>
            </a:r>
            <a:br>
              <a:rPr lang="en-GB"/>
            </a:br>
            <a:r>
              <a:rPr lang="sl"/>
              <a:t>presentation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CA344-F83F-264B-80FE-B92017E01C3A}"/>
              </a:ext>
            </a:extLst>
          </p:cNvPr>
          <p:cNvGrpSpPr/>
          <p:nvPr userDrawn="1"/>
        </p:nvGrpSpPr>
        <p:grpSpPr bwMode="gray">
          <a:xfrm>
            <a:off x="857251" y="548680"/>
            <a:ext cx="2006600" cy="360362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05EA6D2-5215-D045-A3DC-C899E0370FE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E80BD05-4EF7-DA42-83C6-63FABFFE7447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9A1D4AB-624C-284B-82AC-44655A491A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44280" y="4653136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pPr rtl="0"/>
            <a:r>
              <a:rPr lang="sl"/>
              <a:t>Department Name and Division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7368CFA-6578-CD42-B2F4-84E45716B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41141" y="5877272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sl"/>
              <a:t>dd/mm/yy</a:t>
            </a:r>
            <a:endParaRPr lang="en-NZ" altLang="ja-JP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9E7130B-04AA-3145-BE41-D0A680C854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44280" y="5301208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pPr rtl="0"/>
            <a:r>
              <a:rPr lang="sl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0823112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Grey Shap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A33ACF-A007-454C-8F79-306A721DF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A75FA55-2488-814A-ABF3-DCFC70044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44280" y="3284984"/>
            <a:ext cx="10799999" cy="1200329"/>
          </a:xfrm>
          <a:blipFill>
            <a:blip r:embed="rId3"/>
            <a:stretch>
              <a:fillRect/>
            </a:stretch>
          </a:blip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sl"/>
              <a:t>Title of </a:t>
            </a:r>
            <a:br>
              <a:rPr lang="en-GB"/>
            </a:br>
            <a:r>
              <a:rPr lang="sl"/>
              <a:t>presentation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CA344-F83F-264B-80FE-B92017E01C3A}"/>
              </a:ext>
            </a:extLst>
          </p:cNvPr>
          <p:cNvGrpSpPr/>
          <p:nvPr userDrawn="1"/>
        </p:nvGrpSpPr>
        <p:grpSpPr bwMode="gray">
          <a:xfrm>
            <a:off x="857251" y="548680"/>
            <a:ext cx="2006600" cy="360362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05EA6D2-5215-D045-A3DC-C899E0370FE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E80BD05-4EF7-DA42-83C6-63FABFFE7447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9A1D4AB-624C-284B-82AC-44655A491A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44280" y="4653136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pPr rtl="0"/>
            <a:r>
              <a:rPr lang="sl"/>
              <a:t>Department Name and Division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7368CFA-6578-CD42-B2F4-84E45716B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41141" y="5877272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sl"/>
              <a:t>dd/mm/yy</a:t>
            </a:r>
            <a:endParaRPr lang="en-NZ" altLang="ja-JP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9E7130B-04AA-3145-BE41-D0A680C854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44280" y="5301208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pPr rtl="0"/>
            <a:r>
              <a:rPr lang="sl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4051902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 Agenda Black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7"/>
          <p:cNvSpPr txBox="1">
            <a:spLocks/>
          </p:cNvSpPr>
          <p:nvPr userDrawn="1"/>
        </p:nvSpPr>
        <p:spPr bwMode="gray">
          <a:xfrm>
            <a:off x="11330700" y="6318522"/>
            <a:ext cx="596254" cy="365125"/>
          </a:xfrm>
          <a:prstGeom prst="rect">
            <a:avLst/>
          </a:prstGeom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defRPr sz="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/>
            <a:fld id="{45A3C14A-F937-4231-B6F1-40B429FAFB2F}" type="slidenum">
              <a:rPr lang="en-NZ" smtClean="0">
                <a:solidFill>
                  <a:schemeClr val="bg1"/>
                </a:solidFill>
              </a:rPr>
              <a:pPr algn="r"/>
              <a:t>‹#›</a:t>
            </a:fld>
            <a:endParaRPr lang="en-NZ">
              <a:solidFill>
                <a:schemeClr val="bg1"/>
              </a:solidFill>
            </a:endParaRP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A8ECBC56-5091-1A48-90D2-30F682B3F2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95326" y="1484783"/>
            <a:ext cx="10635374" cy="4320481"/>
          </a:xfrm>
          <a:prstGeom prst="rect">
            <a:avLst/>
          </a:prstGeom>
        </p:spPr>
        <p:txBody>
          <a:bodyPr numCol="2" rtlCol="0"/>
          <a:lstStyle>
            <a:lvl3pPr marL="261938" indent="-261938">
              <a:buFont typeface="+mj-lt"/>
              <a:buAutoNum type="arabicPeriod"/>
              <a:defRPr sz="2400">
                <a:solidFill>
                  <a:schemeClr val="bg1"/>
                </a:solidFill>
              </a:defRPr>
            </a:lvl3pPr>
            <a:lvl4pPr marL="261938" indent="0">
              <a:buFontTx/>
              <a:buNone/>
              <a:defRPr sz="2400" b="1">
                <a:solidFill>
                  <a:schemeClr val="bg1"/>
                </a:solidFill>
              </a:defRPr>
            </a:lvl4pPr>
            <a:lvl5pPr marL="261938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2" rtl="0"/>
            <a:r>
              <a:rPr lang="sl"/>
              <a:t>First level</a:t>
            </a:r>
          </a:p>
          <a:p>
            <a:pPr lvl="3" rtl="0"/>
            <a:r>
              <a:rPr lang="sl"/>
              <a:t>Second level</a:t>
            </a:r>
          </a:p>
          <a:p>
            <a:pPr lvl="4" rtl="0"/>
            <a:r>
              <a:rPr lang="sl"/>
              <a:t>Third level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BF8EDEC-5203-5C48-B742-97C828BC951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570049" y="404664"/>
            <a:ext cx="11181828" cy="87767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lIns="198000" rtlCol="0" anchor="ctr" anchorCtr="0">
            <a:spAutoFit/>
          </a:bodyPr>
          <a:lstStyle>
            <a:lvl1pPr marL="0" indent="0">
              <a:spcBef>
                <a:spcPts val="200"/>
              </a:spcBef>
              <a:spcAft>
                <a:spcPts val="200"/>
              </a:spcAft>
              <a:buNone/>
              <a:defRPr sz="280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spcAft>
                <a:spcPts val="200"/>
              </a:spcAft>
              <a:buNone/>
              <a:defRPr sz="2500" cap="all" spc="0" baseline="0">
                <a:solidFill>
                  <a:schemeClr val="bg1"/>
                </a:solidFill>
                <a:latin typeface="+mn-lt"/>
              </a:defRPr>
            </a:lvl2pPr>
          </a:lstStyle>
          <a:p>
            <a:pPr lvl="0" rtl="0"/>
            <a:r>
              <a:rPr lang="sl"/>
              <a:t>AGENDA</a:t>
            </a:r>
          </a:p>
          <a:p>
            <a:pPr lvl="1" rtl="0"/>
            <a:r>
              <a:rPr lang="sl"/>
              <a:t>Subtitle IF NEEDED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9621A6-35F4-F441-AE0A-AA39FFB8A32C}"/>
              </a:ext>
            </a:extLst>
          </p:cNvPr>
          <p:cNvGrpSpPr/>
          <p:nvPr userDrawn="1"/>
        </p:nvGrpSpPr>
        <p:grpSpPr bwMode="gray">
          <a:xfrm>
            <a:off x="539305" y="6391929"/>
            <a:ext cx="1092199" cy="196850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8C05677E-BA60-AF44-B673-A87B99D4B49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78B97C82-686A-2249-AF54-53C69D9D1A9B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0966187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12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1BD9FBF-4057-CE4A-95FF-A7E4437BE4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95400" y="1484784"/>
            <a:ext cx="5112568" cy="4608513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2400">
                <a:solidFill>
                  <a:schemeClr val="bg2">
                    <a:lumMod val="75000"/>
                  </a:schemeClr>
                </a:solidFill>
                <a:latin typeface="+mn-lt"/>
                <a:cs typeface="Nobel-Book" panose="02000503040000020004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2400">
                <a:solidFill>
                  <a:schemeClr val="tx1"/>
                </a:solidFill>
                <a:latin typeface="+mn-lt"/>
                <a:cs typeface="Nobel-Book" panose="02000503040000020004" pitchFamily="2" charset="0"/>
              </a:defRPr>
            </a:lvl2pPr>
            <a:lvl3pPr marL="593725" indent="0">
              <a:spcBef>
                <a:spcPts val="0"/>
              </a:spcBef>
              <a:spcAft>
                <a:spcPts val="1400"/>
              </a:spcAft>
              <a:buNone/>
              <a:tabLst/>
              <a:defRPr sz="2000">
                <a:solidFill>
                  <a:schemeClr val="bg1"/>
                </a:solidFill>
              </a:defRPr>
            </a:lvl3pPr>
            <a:lvl4pPr marL="890588" indent="0">
              <a:spcBef>
                <a:spcPts val="0"/>
              </a:spcBef>
              <a:spcAft>
                <a:spcPts val="1400"/>
              </a:spcAft>
              <a:buNone/>
              <a:tabLst/>
              <a:defRPr sz="1800">
                <a:solidFill>
                  <a:schemeClr val="bg1"/>
                </a:solidFill>
              </a:defRPr>
            </a:lvl4pPr>
            <a:lvl5pPr marL="1093787" indent="0">
              <a:spcBef>
                <a:spcPts val="0"/>
              </a:spcBef>
              <a:spcAft>
                <a:spcPts val="1400"/>
              </a:spcAft>
              <a:buNone/>
              <a:tabLst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sl"/>
              <a:t>01</a:t>
            </a:r>
          </a:p>
          <a:p>
            <a:pPr lvl="1" rtl="0"/>
            <a:r>
              <a:rPr lang="sl"/>
              <a:t>Edit Master text styles</a:t>
            </a:r>
          </a:p>
          <a:p>
            <a:pPr lvl="0" rtl="0"/>
            <a:r>
              <a:rPr lang="sl"/>
              <a:t>02</a:t>
            </a:r>
          </a:p>
          <a:p>
            <a:pPr lvl="1" rtl="0"/>
            <a:r>
              <a:rPr lang="sl"/>
              <a:t>Edit Master text styles</a:t>
            </a:r>
          </a:p>
          <a:p>
            <a:pPr lvl="0" rtl="0"/>
            <a:r>
              <a:rPr lang="sl"/>
              <a:t>03</a:t>
            </a:r>
          </a:p>
          <a:p>
            <a:pPr lvl="1" rtl="0"/>
            <a:r>
              <a:rPr lang="sl"/>
              <a:t>Edit Master text styles</a:t>
            </a:r>
          </a:p>
          <a:p>
            <a:pPr lvl="0" rtl="0"/>
            <a:r>
              <a:rPr lang="sl"/>
              <a:t>04</a:t>
            </a:r>
          </a:p>
          <a:p>
            <a:pPr lvl="1" rtl="0"/>
            <a:r>
              <a:rPr lang="sl"/>
              <a:t>Edit Master text styles</a:t>
            </a:r>
          </a:p>
          <a:p>
            <a:pPr lvl="0" rtl="0"/>
            <a:r>
              <a:rPr lang="sl"/>
              <a:t>05</a:t>
            </a:r>
          </a:p>
          <a:p>
            <a:pPr lvl="1" rtl="0"/>
            <a:r>
              <a:rPr lang="sl"/>
              <a:t>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1BD9FBF-4057-CE4A-95FF-A7E4437BE4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168008" y="1484784"/>
            <a:ext cx="5112568" cy="4608513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2400">
                <a:solidFill>
                  <a:schemeClr val="bg2">
                    <a:lumMod val="75000"/>
                  </a:schemeClr>
                </a:solidFill>
                <a:latin typeface="+mn-lt"/>
                <a:cs typeface="Nobel-Book" panose="02000503040000020004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2400">
                <a:solidFill>
                  <a:schemeClr val="tx1"/>
                </a:solidFill>
                <a:latin typeface="+mn-lt"/>
                <a:cs typeface="Nobel-Book" panose="02000503040000020004" pitchFamily="2" charset="0"/>
              </a:defRPr>
            </a:lvl2pPr>
            <a:lvl3pPr marL="593725" indent="0">
              <a:spcBef>
                <a:spcPts val="0"/>
              </a:spcBef>
              <a:spcAft>
                <a:spcPts val="1400"/>
              </a:spcAft>
              <a:buNone/>
              <a:tabLst/>
              <a:defRPr sz="2000">
                <a:solidFill>
                  <a:schemeClr val="bg1"/>
                </a:solidFill>
              </a:defRPr>
            </a:lvl3pPr>
            <a:lvl4pPr marL="890588" indent="0">
              <a:spcBef>
                <a:spcPts val="0"/>
              </a:spcBef>
              <a:spcAft>
                <a:spcPts val="1400"/>
              </a:spcAft>
              <a:buNone/>
              <a:tabLst/>
              <a:defRPr sz="1800">
                <a:solidFill>
                  <a:schemeClr val="bg1"/>
                </a:solidFill>
              </a:defRPr>
            </a:lvl4pPr>
            <a:lvl5pPr marL="1093787" indent="0">
              <a:spcBef>
                <a:spcPts val="0"/>
              </a:spcBef>
              <a:spcAft>
                <a:spcPts val="1400"/>
              </a:spcAft>
              <a:buNone/>
              <a:tabLst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sl"/>
              <a:t>06</a:t>
            </a:r>
          </a:p>
          <a:p>
            <a:pPr lvl="1" rtl="0"/>
            <a:r>
              <a:rPr lang="sl"/>
              <a:t>Edit Master text styles</a:t>
            </a:r>
          </a:p>
          <a:p>
            <a:pPr lvl="0" rtl="0"/>
            <a:r>
              <a:rPr lang="sl"/>
              <a:t>07</a:t>
            </a:r>
          </a:p>
          <a:p>
            <a:pPr lvl="1" rtl="0"/>
            <a:r>
              <a:rPr lang="sl"/>
              <a:t>Edit Master text styles</a:t>
            </a:r>
          </a:p>
          <a:p>
            <a:pPr lvl="0" rtl="0"/>
            <a:r>
              <a:rPr lang="sl"/>
              <a:t>08</a:t>
            </a:r>
          </a:p>
          <a:p>
            <a:pPr lvl="1" rtl="0"/>
            <a:r>
              <a:rPr lang="sl"/>
              <a:t>Edit Master text styles</a:t>
            </a:r>
          </a:p>
          <a:p>
            <a:pPr lvl="0" rtl="0"/>
            <a:r>
              <a:rPr lang="sl"/>
              <a:t>09</a:t>
            </a:r>
          </a:p>
          <a:p>
            <a:pPr lvl="1" rtl="0"/>
            <a:r>
              <a:rPr lang="sl"/>
              <a:t>Edit Master text styles</a:t>
            </a:r>
          </a:p>
          <a:p>
            <a:pPr lvl="0" rtl="0"/>
            <a:r>
              <a:rPr lang="sl"/>
              <a:t>10</a:t>
            </a:r>
          </a:p>
          <a:p>
            <a:pPr lvl="1" rtl="0"/>
            <a:r>
              <a:rPr lang="sl"/>
              <a:t>Edit Master text styles</a:t>
            </a:r>
          </a:p>
        </p:txBody>
      </p:sp>
      <p:sp>
        <p:nvSpPr>
          <p:cNvPr id="10" name="Slide Number Placeholder 17"/>
          <p:cNvSpPr txBox="1">
            <a:spLocks/>
          </p:cNvSpPr>
          <p:nvPr userDrawn="1"/>
        </p:nvSpPr>
        <p:spPr bwMode="gray">
          <a:xfrm>
            <a:off x="11330700" y="6318522"/>
            <a:ext cx="596254" cy="365125"/>
          </a:xfrm>
          <a:prstGeom prst="rect">
            <a:avLst/>
          </a:prstGeom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defRPr sz="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/>
            <a:fld id="{45A3C14A-F937-4231-B6F1-40B429FAFB2F}" type="slidenum">
              <a:rPr lang="en-NZ" smtClean="0">
                <a:solidFill>
                  <a:schemeClr val="tx1"/>
                </a:solidFill>
              </a:rPr>
              <a:pPr algn="r"/>
              <a:t>‹#›</a:t>
            </a:fld>
            <a:endParaRPr lang="en-NZ">
              <a:solidFill>
                <a:schemeClr val="tx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3ED1C2-5F76-7843-AE9E-867762F835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70049" y="404664"/>
            <a:ext cx="11181828" cy="87767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lIns="198000" rtlCol="0" anchor="ctr" anchorCtr="0">
            <a:spAutoFit/>
          </a:bodyPr>
          <a:lstStyle>
            <a:lvl1pPr marL="0" indent="0">
              <a:spcBef>
                <a:spcPts val="200"/>
              </a:spcBef>
              <a:spcAft>
                <a:spcPts val="200"/>
              </a:spcAft>
              <a:buNone/>
              <a:defRPr sz="2800" cap="all" baseline="0">
                <a:latin typeface="+mj-lt"/>
              </a:defRPr>
            </a:lvl1pPr>
            <a:lvl2pPr marL="0" indent="0">
              <a:spcBef>
                <a:spcPts val="200"/>
              </a:spcBef>
              <a:spcAft>
                <a:spcPts val="200"/>
              </a:spcAft>
              <a:buNone/>
              <a:defRPr sz="2500" cap="all" spc="0" baseline="0">
                <a:latin typeface="+mn-lt"/>
              </a:defRPr>
            </a:lvl2pPr>
          </a:lstStyle>
          <a:p>
            <a:pPr lvl="0" rtl="0"/>
            <a:r>
              <a:rPr lang="sl"/>
              <a:t>Content</a:t>
            </a:r>
          </a:p>
          <a:p>
            <a:pPr lvl="1" rtl="0"/>
            <a:r>
              <a:rPr lang="sl"/>
              <a:t>Subtitle if needed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89621A6-35F4-F441-AE0A-AA39FFB8A32C}"/>
              </a:ext>
            </a:extLst>
          </p:cNvPr>
          <p:cNvGrpSpPr/>
          <p:nvPr userDrawn="1"/>
        </p:nvGrpSpPr>
        <p:grpSpPr bwMode="gray">
          <a:xfrm>
            <a:off x="539305" y="6391929"/>
            <a:ext cx="1092199" cy="196850"/>
            <a:chOff x="857251" y="1233488"/>
            <a:chExt cx="2006600" cy="360362"/>
          </a:xfrm>
          <a:solidFill>
            <a:schemeClr val="tx1"/>
          </a:solidFill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8C05677E-BA60-AF44-B673-A87B99D4B49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78B97C82-686A-2249-AF54-53C69D9D1A9B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3680692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2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 Content Black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1BD9FBF-4057-CE4A-95FF-A7E4437BE4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95400" y="1484784"/>
            <a:ext cx="5112568" cy="4608513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2400">
                <a:solidFill>
                  <a:schemeClr val="bg2">
                    <a:lumMod val="75000"/>
                  </a:schemeClr>
                </a:solidFill>
                <a:latin typeface="+mn-lt"/>
                <a:cs typeface="Nobel-Book" panose="02000503040000020004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2400">
                <a:solidFill>
                  <a:schemeClr val="bg1"/>
                </a:solidFill>
                <a:latin typeface="+mn-lt"/>
                <a:cs typeface="Nobel-Book" panose="02000503040000020004" pitchFamily="2" charset="0"/>
              </a:defRPr>
            </a:lvl2pPr>
            <a:lvl3pPr marL="593725" indent="0">
              <a:spcBef>
                <a:spcPts val="0"/>
              </a:spcBef>
              <a:spcAft>
                <a:spcPts val="1400"/>
              </a:spcAft>
              <a:buNone/>
              <a:tabLst/>
              <a:defRPr sz="2000">
                <a:solidFill>
                  <a:schemeClr val="bg1"/>
                </a:solidFill>
              </a:defRPr>
            </a:lvl3pPr>
            <a:lvl4pPr marL="890588" indent="0">
              <a:spcBef>
                <a:spcPts val="0"/>
              </a:spcBef>
              <a:spcAft>
                <a:spcPts val="1400"/>
              </a:spcAft>
              <a:buNone/>
              <a:tabLst/>
              <a:defRPr sz="1800">
                <a:solidFill>
                  <a:schemeClr val="bg1"/>
                </a:solidFill>
              </a:defRPr>
            </a:lvl4pPr>
            <a:lvl5pPr marL="1093787" indent="0">
              <a:spcBef>
                <a:spcPts val="0"/>
              </a:spcBef>
              <a:spcAft>
                <a:spcPts val="1400"/>
              </a:spcAft>
              <a:buNone/>
              <a:tabLst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sl"/>
              <a:t>01</a:t>
            </a:r>
          </a:p>
          <a:p>
            <a:pPr lvl="1" rtl="0"/>
            <a:r>
              <a:rPr lang="sl"/>
              <a:t>Edit Master text styles</a:t>
            </a:r>
          </a:p>
          <a:p>
            <a:pPr lvl="0" rtl="0"/>
            <a:r>
              <a:rPr lang="sl"/>
              <a:t>02</a:t>
            </a:r>
          </a:p>
          <a:p>
            <a:pPr lvl="1" rtl="0"/>
            <a:r>
              <a:rPr lang="sl"/>
              <a:t>Edit Master text styles</a:t>
            </a:r>
          </a:p>
          <a:p>
            <a:pPr lvl="0" rtl="0"/>
            <a:r>
              <a:rPr lang="sl"/>
              <a:t>03</a:t>
            </a:r>
          </a:p>
          <a:p>
            <a:pPr lvl="1" rtl="0"/>
            <a:r>
              <a:rPr lang="sl"/>
              <a:t>Edit Master text styles</a:t>
            </a:r>
          </a:p>
          <a:p>
            <a:pPr lvl="0" rtl="0"/>
            <a:r>
              <a:rPr lang="sl"/>
              <a:t>04</a:t>
            </a:r>
          </a:p>
          <a:p>
            <a:pPr lvl="1" rtl="0"/>
            <a:r>
              <a:rPr lang="sl"/>
              <a:t>Edit Master text styles</a:t>
            </a:r>
          </a:p>
          <a:p>
            <a:pPr lvl="0" rtl="0"/>
            <a:r>
              <a:rPr lang="sl"/>
              <a:t>05</a:t>
            </a:r>
          </a:p>
          <a:p>
            <a:pPr lvl="1" rtl="0"/>
            <a:r>
              <a:rPr lang="sl"/>
              <a:t>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1BD9FBF-4057-CE4A-95FF-A7E4437BE4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168008" y="1484784"/>
            <a:ext cx="5112568" cy="4608513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2400">
                <a:solidFill>
                  <a:schemeClr val="bg2">
                    <a:lumMod val="75000"/>
                  </a:schemeClr>
                </a:solidFill>
                <a:latin typeface="+mn-lt"/>
                <a:cs typeface="Nobel-Book" panose="02000503040000020004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2400">
                <a:solidFill>
                  <a:schemeClr val="bg1"/>
                </a:solidFill>
                <a:latin typeface="+mn-lt"/>
                <a:cs typeface="Nobel-Book" panose="02000503040000020004" pitchFamily="2" charset="0"/>
              </a:defRPr>
            </a:lvl2pPr>
            <a:lvl3pPr marL="593725" indent="0">
              <a:spcBef>
                <a:spcPts val="0"/>
              </a:spcBef>
              <a:spcAft>
                <a:spcPts val="1400"/>
              </a:spcAft>
              <a:buNone/>
              <a:tabLst/>
              <a:defRPr sz="2000">
                <a:solidFill>
                  <a:schemeClr val="bg1"/>
                </a:solidFill>
              </a:defRPr>
            </a:lvl3pPr>
            <a:lvl4pPr marL="890588" indent="0">
              <a:spcBef>
                <a:spcPts val="0"/>
              </a:spcBef>
              <a:spcAft>
                <a:spcPts val="1400"/>
              </a:spcAft>
              <a:buNone/>
              <a:tabLst/>
              <a:defRPr sz="1800">
                <a:solidFill>
                  <a:schemeClr val="bg1"/>
                </a:solidFill>
              </a:defRPr>
            </a:lvl4pPr>
            <a:lvl5pPr marL="1093787" indent="0">
              <a:spcBef>
                <a:spcPts val="0"/>
              </a:spcBef>
              <a:spcAft>
                <a:spcPts val="1400"/>
              </a:spcAft>
              <a:buNone/>
              <a:tabLst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sl"/>
              <a:t>06</a:t>
            </a:r>
          </a:p>
          <a:p>
            <a:pPr lvl="1" rtl="0"/>
            <a:r>
              <a:rPr lang="sl"/>
              <a:t>Edit Master text styles</a:t>
            </a:r>
          </a:p>
          <a:p>
            <a:pPr lvl="0" rtl="0"/>
            <a:r>
              <a:rPr lang="sl"/>
              <a:t>07</a:t>
            </a:r>
          </a:p>
          <a:p>
            <a:pPr lvl="1" rtl="0"/>
            <a:r>
              <a:rPr lang="sl"/>
              <a:t>Edit Master text styles</a:t>
            </a:r>
          </a:p>
          <a:p>
            <a:pPr lvl="0" rtl="0"/>
            <a:r>
              <a:rPr lang="sl"/>
              <a:t>08</a:t>
            </a:r>
          </a:p>
          <a:p>
            <a:pPr lvl="1" rtl="0"/>
            <a:r>
              <a:rPr lang="sl"/>
              <a:t>Edit Master text styles</a:t>
            </a:r>
          </a:p>
          <a:p>
            <a:pPr lvl="0" rtl="0"/>
            <a:r>
              <a:rPr lang="sl"/>
              <a:t>09</a:t>
            </a:r>
          </a:p>
          <a:p>
            <a:pPr lvl="1" rtl="0"/>
            <a:r>
              <a:rPr lang="sl"/>
              <a:t>Edit Master text styles</a:t>
            </a:r>
          </a:p>
          <a:p>
            <a:pPr lvl="0" rtl="0"/>
            <a:r>
              <a:rPr lang="sl"/>
              <a:t>10</a:t>
            </a:r>
          </a:p>
          <a:p>
            <a:pPr lvl="1" rtl="0"/>
            <a:r>
              <a:rPr lang="sl"/>
              <a:t>Edit Master text styles</a:t>
            </a:r>
          </a:p>
        </p:txBody>
      </p:sp>
      <p:sp>
        <p:nvSpPr>
          <p:cNvPr id="10" name="Slide Number Placeholder 17"/>
          <p:cNvSpPr txBox="1">
            <a:spLocks/>
          </p:cNvSpPr>
          <p:nvPr userDrawn="1"/>
        </p:nvSpPr>
        <p:spPr bwMode="gray">
          <a:xfrm>
            <a:off x="11330700" y="6318522"/>
            <a:ext cx="596254" cy="365125"/>
          </a:xfrm>
          <a:prstGeom prst="rect">
            <a:avLst/>
          </a:prstGeom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defRPr sz="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/>
            <a:fld id="{45A3C14A-F937-4231-B6F1-40B429FAFB2F}" type="slidenum">
              <a:rPr lang="en-NZ" smtClean="0">
                <a:solidFill>
                  <a:schemeClr val="bg1"/>
                </a:solidFill>
              </a:rPr>
              <a:pPr algn="r"/>
              <a:t>‹#›</a:t>
            </a:fld>
            <a:endParaRPr lang="en-NZ">
              <a:solidFill>
                <a:schemeClr val="bg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89621A6-35F4-F441-AE0A-AA39FFB8A32C}"/>
              </a:ext>
            </a:extLst>
          </p:cNvPr>
          <p:cNvGrpSpPr/>
          <p:nvPr userDrawn="1"/>
        </p:nvGrpSpPr>
        <p:grpSpPr bwMode="gray">
          <a:xfrm>
            <a:off x="539305" y="6391929"/>
            <a:ext cx="1092199" cy="196850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8C05677E-BA60-AF44-B673-A87B99D4B49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78B97C82-686A-2249-AF54-53C69D9D1A9B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BF8EDEC-5203-5C48-B742-97C828BC951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570049" y="404664"/>
            <a:ext cx="11181828" cy="87767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lIns="198000" rtlCol="0" anchor="ctr" anchorCtr="0">
            <a:spAutoFit/>
          </a:bodyPr>
          <a:lstStyle>
            <a:lvl1pPr marL="0" indent="0">
              <a:spcBef>
                <a:spcPts val="200"/>
              </a:spcBef>
              <a:spcAft>
                <a:spcPts val="200"/>
              </a:spcAft>
              <a:buNone/>
              <a:defRPr sz="280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spcAft>
                <a:spcPts val="200"/>
              </a:spcAft>
              <a:buNone/>
              <a:defRPr sz="2500" cap="all" spc="0" baseline="0">
                <a:solidFill>
                  <a:schemeClr val="bg1"/>
                </a:solidFill>
                <a:latin typeface="+mn-lt"/>
              </a:defRPr>
            </a:lvl2pPr>
          </a:lstStyle>
          <a:p>
            <a:pPr lvl="0" rtl="0"/>
            <a:r>
              <a:rPr lang="sl"/>
              <a:t>CONTENT</a:t>
            </a:r>
          </a:p>
          <a:p>
            <a:pPr lvl="1" rtl="0"/>
            <a:r>
              <a:rPr lang="sl"/>
              <a:t>Subtitle IF NEEDED</a:t>
            </a:r>
          </a:p>
        </p:txBody>
      </p:sp>
    </p:spTree>
    <p:extLst>
      <p:ext uri="{BB962C8B-B14F-4D97-AF65-F5344CB8AC3E}">
        <p14:creationId xmlns:p14="http://schemas.microsoft.com/office/powerpoint/2010/main" val="3884195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2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ck without Background Image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DC666102-C900-4643-8B75-C3C73FCFB2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44280" y="4077072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pPr rtl="0"/>
            <a:r>
              <a:rPr lang="sl"/>
              <a:t>Department Name and Division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319EE879-3431-E848-A628-7D1263EC1C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41141" y="5338457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sl"/>
              <a:t>dd/mm/yy</a:t>
            </a:r>
            <a:endParaRPr lang="en-NZ" altLang="ja-JP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245FE79C-F1D0-2649-AFD6-C6F9E7F0A5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44280" y="4715942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pPr rtl="0"/>
            <a:r>
              <a:rPr lang="sl"/>
              <a:t>Presenters Name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A86EADBA-6BB0-C745-976A-923B91C3C0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44280" y="3214717"/>
            <a:ext cx="10799999" cy="646331"/>
          </a:xfrm>
          <a:blipFill>
            <a:blip r:embed="rId2"/>
            <a:stretch>
              <a:fillRect/>
            </a:stretch>
          </a:blip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sl"/>
              <a:t>Title of presentation</a:t>
            </a:r>
            <a:endParaRPr lang="en-US"/>
          </a:p>
        </p:txBody>
      </p:sp>
      <p:grpSp>
        <p:nvGrpSpPr>
          <p:cNvPr id="15" name="Group 14"/>
          <p:cNvGrpSpPr/>
          <p:nvPr userDrawn="1"/>
        </p:nvGrpSpPr>
        <p:grpSpPr bwMode="gray">
          <a:xfrm>
            <a:off x="857251" y="1233488"/>
            <a:ext cx="2006600" cy="360362"/>
            <a:chOff x="857251" y="1233488"/>
            <a:chExt cx="2006600" cy="360362"/>
          </a:xfrm>
          <a:solidFill>
            <a:srgbClr val="FFFFFF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6"/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34241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y Slide White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7"/>
          <p:cNvSpPr txBox="1">
            <a:spLocks/>
          </p:cNvSpPr>
          <p:nvPr userDrawn="1"/>
        </p:nvSpPr>
        <p:spPr bwMode="gray">
          <a:xfrm>
            <a:off x="11330700" y="6318522"/>
            <a:ext cx="596254" cy="365125"/>
          </a:xfrm>
          <a:prstGeom prst="rect">
            <a:avLst/>
          </a:prstGeom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defRPr sz="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/>
            <a:fld id="{45A3C14A-F937-4231-B6F1-40B429FAFB2F}" type="slidenum">
              <a:rPr lang="en-NZ" smtClean="0">
                <a:solidFill>
                  <a:schemeClr val="bg1"/>
                </a:solidFill>
              </a:rPr>
              <a:pPr algn="r"/>
              <a:t>‹#›</a:t>
            </a:fld>
            <a:endParaRPr lang="en-NZ">
              <a:solidFill>
                <a:schemeClr val="bg1"/>
              </a:solidFill>
            </a:endParaRP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D94F51C-A8CB-D548-887C-3A93502DFD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655638" y="1531938"/>
            <a:ext cx="11096625" cy="42005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0" indent="0">
              <a:buNone/>
              <a:defRPr sz="2400" b="1" i="0" u="none">
                <a:solidFill>
                  <a:schemeClr val="bg1"/>
                </a:solidFill>
              </a:defRPr>
            </a:lvl2pPr>
            <a:lvl3pPr marL="261938" indent="-261938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3pPr>
            <a:lvl4pPr marL="261938" indent="0">
              <a:buNone/>
              <a:defRPr sz="2400" b="1">
                <a:solidFill>
                  <a:schemeClr val="bg1"/>
                </a:solidFill>
              </a:defRPr>
            </a:lvl4pPr>
            <a:lvl5pPr marL="261938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sl"/>
              <a:t>Click to edit Master text styles</a:t>
            </a:r>
          </a:p>
          <a:p>
            <a:pPr lvl="1" rtl="0"/>
            <a:r>
              <a:rPr lang="sl"/>
              <a:t>Second level</a:t>
            </a:r>
          </a:p>
          <a:p>
            <a:pPr lvl="2" rtl="0"/>
            <a:r>
              <a:rPr lang="sl"/>
              <a:t>Third level</a:t>
            </a:r>
          </a:p>
          <a:p>
            <a:pPr lvl="3" rtl="0"/>
            <a:r>
              <a:rPr lang="sl"/>
              <a:t>Fourth level</a:t>
            </a:r>
          </a:p>
          <a:p>
            <a:pPr lvl="4" rtl="0"/>
            <a:r>
              <a:rPr lang="sl"/>
              <a:t>Fifth level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BF8EDEC-5203-5C48-B742-97C828BC951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570049" y="404664"/>
            <a:ext cx="11181828" cy="87767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lIns="198000" rtlCol="0" anchor="ctr" anchorCtr="0">
            <a:spAutoFit/>
          </a:bodyPr>
          <a:lstStyle>
            <a:lvl1pPr marL="0" indent="0">
              <a:spcBef>
                <a:spcPts val="200"/>
              </a:spcBef>
              <a:spcAft>
                <a:spcPts val="200"/>
              </a:spcAft>
              <a:buNone/>
              <a:defRPr sz="280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spcAft>
                <a:spcPts val="200"/>
              </a:spcAft>
              <a:buNone/>
              <a:defRPr sz="2500" cap="all" spc="0" baseline="0">
                <a:solidFill>
                  <a:schemeClr val="bg1"/>
                </a:solidFill>
                <a:latin typeface="+mn-lt"/>
              </a:defRPr>
            </a:lvl2pPr>
          </a:lstStyle>
          <a:p>
            <a:pPr lvl="0" rtl="0"/>
            <a:r>
              <a:rPr lang="sl"/>
              <a:t>Heading Here </a:t>
            </a:r>
          </a:p>
          <a:p>
            <a:pPr lvl="1" rtl="0"/>
            <a:r>
              <a:rPr lang="sl"/>
              <a:t>Subtitle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89621A6-35F4-F441-AE0A-AA39FFB8A32C}"/>
              </a:ext>
            </a:extLst>
          </p:cNvPr>
          <p:cNvGrpSpPr/>
          <p:nvPr userDrawn="1"/>
        </p:nvGrpSpPr>
        <p:grpSpPr bwMode="gray">
          <a:xfrm>
            <a:off x="539305" y="6391929"/>
            <a:ext cx="1092199" cy="196850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8C05677E-BA60-AF44-B673-A87B99D4B49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78B97C82-686A-2249-AF54-53C69D9D1A9B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3823954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edia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7"/>
          <p:cNvSpPr txBox="1">
            <a:spLocks/>
          </p:cNvSpPr>
          <p:nvPr userDrawn="1"/>
        </p:nvSpPr>
        <p:spPr bwMode="gray">
          <a:xfrm>
            <a:off x="11330700" y="6318522"/>
            <a:ext cx="596254" cy="365125"/>
          </a:xfrm>
          <a:prstGeom prst="rect">
            <a:avLst/>
          </a:prstGeom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defRPr sz="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/>
            <a:fld id="{45A3C14A-F937-4231-B6F1-40B429FAFB2F}" type="slidenum">
              <a:rPr lang="en-NZ" smtClean="0">
                <a:solidFill>
                  <a:schemeClr val="tx1"/>
                </a:solidFill>
              </a:rPr>
              <a:pPr algn="r"/>
              <a:t>‹#›</a:t>
            </a:fld>
            <a:endParaRPr lang="en-NZ">
              <a:solidFill>
                <a:schemeClr val="tx1"/>
              </a:solidFill>
            </a:endParaRP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03EED598-CD87-AF4C-B383-367503529F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70049" y="404664"/>
            <a:ext cx="11181828" cy="87767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lIns="198000" rtlCol="0" anchor="ctr" anchorCtr="0">
            <a:spAutoFit/>
          </a:bodyPr>
          <a:lstStyle>
            <a:lvl1pPr marL="0" indent="0">
              <a:spcBef>
                <a:spcPts val="200"/>
              </a:spcBef>
              <a:spcAft>
                <a:spcPts val="200"/>
              </a:spcAft>
              <a:buNone/>
              <a:defRPr sz="2800" cap="all" baseline="0">
                <a:latin typeface="+mj-lt"/>
              </a:defRPr>
            </a:lvl1pPr>
            <a:lvl2pPr marL="0" indent="0">
              <a:spcBef>
                <a:spcPts val="200"/>
              </a:spcBef>
              <a:spcAft>
                <a:spcPts val="200"/>
              </a:spcAft>
              <a:buNone/>
              <a:defRPr sz="2500" cap="all" spc="0" baseline="0">
                <a:latin typeface="+mn-lt"/>
              </a:defRPr>
            </a:lvl2pPr>
          </a:lstStyle>
          <a:p>
            <a:pPr lvl="0" rtl="0"/>
            <a:r>
              <a:rPr lang="sl"/>
              <a:t>TABLE / MEDIA / GRAPH / VIDEO PAGE- PLAIN BACKGROUND</a:t>
            </a:r>
          </a:p>
          <a:p>
            <a:pPr lvl="1" rtl="0"/>
            <a:r>
              <a:rPr lang="sl"/>
              <a:t>Subtitle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1AFE197-220E-D047-9FAD-B3785B1871CC}"/>
              </a:ext>
            </a:extLst>
          </p:cNvPr>
          <p:cNvSpPr>
            <a:spLocks noGrp="1"/>
          </p:cNvSpPr>
          <p:nvPr>
            <p:ph sz="quarter" idx="20"/>
          </p:nvPr>
        </p:nvSpPr>
        <p:spPr bwMode="gray">
          <a:xfrm>
            <a:off x="655251" y="2350716"/>
            <a:ext cx="11096626" cy="3670572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/>
            </a:lvl1pPr>
            <a:lvl2pPr marL="0" indent="0">
              <a:buNone/>
              <a:defRPr sz="2400" b="1"/>
            </a:lvl2pPr>
            <a:lvl3pPr marL="261938" indent="-261938">
              <a:defRPr sz="2400"/>
            </a:lvl3pPr>
            <a:lvl4pPr marL="261938" indent="0">
              <a:buNone/>
              <a:defRPr sz="2400" b="1"/>
            </a:lvl4pPr>
            <a:lvl5pPr marL="261938" indent="0">
              <a:buNone/>
              <a:defRPr sz="2400"/>
            </a:lvl5pPr>
          </a:lstStyle>
          <a:p>
            <a:pPr lvl="0" rtl="0"/>
            <a:r>
              <a:rPr lang="sl"/>
              <a:t>Click to edit Master text styles</a:t>
            </a:r>
          </a:p>
          <a:p>
            <a:pPr lvl="1" rtl="0"/>
            <a:r>
              <a:rPr lang="sl"/>
              <a:t>Second level</a:t>
            </a:r>
          </a:p>
          <a:p>
            <a:pPr lvl="2" rtl="0"/>
            <a:r>
              <a:rPr lang="sl"/>
              <a:t>Third level</a:t>
            </a:r>
          </a:p>
          <a:p>
            <a:pPr lvl="3" rtl="0"/>
            <a:r>
              <a:rPr lang="sl"/>
              <a:t>Fourth level</a:t>
            </a:r>
          </a:p>
          <a:p>
            <a:pPr lvl="4" rtl="0"/>
            <a:r>
              <a:rPr lang="sl"/>
              <a:t>Fifth level</a:t>
            </a:r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21F664A-6E2B-CC4C-B0E6-EEC555A654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655251" y="1412776"/>
            <a:ext cx="11096625" cy="864096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2800" dirty="0">
                <a:solidFill>
                  <a:schemeClr val="tx1"/>
                </a:solidFill>
                <a:latin typeface="+mn-lt"/>
                <a:cs typeface="Nobel-Book" panose="02000503040000020004" pitchFamily="2" charset="0"/>
              </a:defRPr>
            </a:lvl1pPr>
          </a:lstStyle>
          <a:p>
            <a:pPr lvl="0" rtl="0">
              <a:spcAft>
                <a:spcPts val="0"/>
              </a:spcAft>
            </a:pPr>
            <a:r>
              <a:rPr lang="sl"/>
              <a:t>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89621A6-35F4-F441-AE0A-AA39FFB8A32C}"/>
              </a:ext>
            </a:extLst>
          </p:cNvPr>
          <p:cNvGrpSpPr/>
          <p:nvPr userDrawn="1"/>
        </p:nvGrpSpPr>
        <p:grpSpPr bwMode="gray">
          <a:xfrm>
            <a:off x="539305" y="6391929"/>
            <a:ext cx="1092199" cy="196850"/>
            <a:chOff x="857251" y="1233488"/>
            <a:chExt cx="2006600" cy="360362"/>
          </a:xfrm>
          <a:solidFill>
            <a:schemeClr val="tx1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C05677E-BA60-AF44-B673-A87B99D4B49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78B97C82-686A-2249-AF54-53C69D9D1A9B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7781467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edia Slide Black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7"/>
          <p:cNvSpPr txBox="1">
            <a:spLocks/>
          </p:cNvSpPr>
          <p:nvPr userDrawn="1"/>
        </p:nvSpPr>
        <p:spPr bwMode="gray">
          <a:xfrm>
            <a:off x="11330700" y="6318522"/>
            <a:ext cx="596254" cy="365125"/>
          </a:xfrm>
          <a:prstGeom prst="rect">
            <a:avLst/>
          </a:prstGeom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defRPr sz="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/>
            <a:fld id="{45A3C14A-F937-4231-B6F1-40B429FAFB2F}" type="slidenum">
              <a:rPr lang="en-NZ" smtClean="0">
                <a:solidFill>
                  <a:schemeClr val="bg1"/>
                </a:solidFill>
              </a:rPr>
              <a:pPr algn="r"/>
              <a:t>‹#›</a:t>
            </a:fld>
            <a:endParaRPr lang="en-NZ">
              <a:solidFill>
                <a:schemeClr val="bg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1AFE197-220E-D047-9FAD-B3785B1871CC}"/>
              </a:ext>
            </a:extLst>
          </p:cNvPr>
          <p:cNvSpPr>
            <a:spLocks noGrp="1"/>
          </p:cNvSpPr>
          <p:nvPr>
            <p:ph sz="quarter" idx="20"/>
          </p:nvPr>
        </p:nvSpPr>
        <p:spPr bwMode="gray">
          <a:xfrm>
            <a:off x="655251" y="2350716"/>
            <a:ext cx="11096626" cy="3670572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0" indent="0">
              <a:buNone/>
              <a:defRPr sz="2400" b="1">
                <a:solidFill>
                  <a:schemeClr val="bg1"/>
                </a:solidFill>
              </a:defRPr>
            </a:lvl2pPr>
            <a:lvl3pPr marL="261938" indent="-261938">
              <a:defRPr sz="2400">
                <a:solidFill>
                  <a:schemeClr val="bg1"/>
                </a:solidFill>
              </a:defRPr>
            </a:lvl3pPr>
            <a:lvl4pPr marL="261938" indent="0">
              <a:buNone/>
              <a:defRPr sz="2400" b="1">
                <a:solidFill>
                  <a:schemeClr val="bg1"/>
                </a:solidFill>
              </a:defRPr>
            </a:lvl4pPr>
            <a:lvl5pPr marL="261938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sl"/>
              <a:t>Click to edit Master text styles</a:t>
            </a:r>
          </a:p>
          <a:p>
            <a:pPr lvl="1" rtl="0"/>
            <a:r>
              <a:rPr lang="sl"/>
              <a:t>Second level</a:t>
            </a:r>
          </a:p>
          <a:p>
            <a:pPr lvl="2" rtl="0"/>
            <a:r>
              <a:rPr lang="sl"/>
              <a:t>Third level</a:t>
            </a:r>
          </a:p>
          <a:p>
            <a:pPr lvl="3" rtl="0"/>
            <a:r>
              <a:rPr lang="sl"/>
              <a:t>Fourth level</a:t>
            </a:r>
          </a:p>
          <a:p>
            <a:pPr lvl="4" rtl="0"/>
            <a:r>
              <a:rPr lang="sl"/>
              <a:t>Fifth level</a:t>
            </a:r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21F664A-6E2B-CC4C-B0E6-EEC555A654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655251" y="1412776"/>
            <a:ext cx="11096625" cy="864096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2800" dirty="0">
                <a:solidFill>
                  <a:schemeClr val="bg1"/>
                </a:solidFill>
                <a:latin typeface="+mn-lt"/>
                <a:cs typeface="Nobel-Book" panose="02000503040000020004" pitchFamily="2" charset="0"/>
              </a:defRPr>
            </a:lvl1pPr>
          </a:lstStyle>
          <a:p>
            <a:pPr lvl="0" rtl="0">
              <a:spcAft>
                <a:spcPts val="0"/>
              </a:spcAft>
            </a:pPr>
            <a:r>
              <a:rPr lang="sl"/>
              <a:t>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89621A6-35F4-F441-AE0A-AA39FFB8A32C}"/>
              </a:ext>
            </a:extLst>
          </p:cNvPr>
          <p:cNvGrpSpPr/>
          <p:nvPr userDrawn="1"/>
        </p:nvGrpSpPr>
        <p:grpSpPr bwMode="gray">
          <a:xfrm>
            <a:off x="539305" y="6391929"/>
            <a:ext cx="1092199" cy="196850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C05677E-BA60-AF44-B673-A87B99D4B49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78B97C82-686A-2249-AF54-53C69D9D1A9B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>
                <a:solidFill>
                  <a:schemeClr val="bg1"/>
                </a:solidFill>
              </a:endParaRPr>
            </a:p>
          </p:txBody>
        </p:sp>
      </p:grp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BF8EDEC-5203-5C48-B742-97C828BC951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570049" y="404664"/>
            <a:ext cx="11181828" cy="87767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lIns="198000" rtlCol="0" anchor="ctr" anchorCtr="0">
            <a:spAutoFit/>
          </a:bodyPr>
          <a:lstStyle>
            <a:lvl1pPr marL="0" indent="0">
              <a:spcBef>
                <a:spcPts val="200"/>
              </a:spcBef>
              <a:spcAft>
                <a:spcPts val="200"/>
              </a:spcAft>
              <a:buNone/>
              <a:defRPr sz="280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spcAft>
                <a:spcPts val="200"/>
              </a:spcAft>
              <a:buNone/>
              <a:defRPr sz="2500" cap="all" spc="0" baseline="0">
                <a:solidFill>
                  <a:schemeClr val="bg1"/>
                </a:solidFill>
                <a:latin typeface="+mn-lt"/>
              </a:defRPr>
            </a:lvl2pPr>
          </a:lstStyle>
          <a:p>
            <a:pPr lvl="0" rtl="0"/>
            <a:r>
              <a:rPr lang="sl"/>
              <a:t>TABLE / MEDIA / GRAPH / VIDEO PAGE- PLAIN BACKGROUND</a:t>
            </a:r>
          </a:p>
          <a:p>
            <a:pPr lvl="1" rtl="0"/>
            <a:r>
              <a:rPr lang="sl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3051933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y Slide Black with Chart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7"/>
          <p:cNvSpPr txBox="1">
            <a:spLocks/>
          </p:cNvSpPr>
          <p:nvPr userDrawn="1"/>
        </p:nvSpPr>
        <p:spPr bwMode="gray">
          <a:xfrm>
            <a:off x="11330700" y="6318522"/>
            <a:ext cx="596254" cy="365125"/>
          </a:xfrm>
          <a:prstGeom prst="rect">
            <a:avLst/>
          </a:prstGeom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defRPr sz="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/>
            <a:fld id="{45A3C14A-F937-4231-B6F1-40B429FAFB2F}" type="slidenum">
              <a:rPr lang="en-NZ" smtClean="0">
                <a:solidFill>
                  <a:schemeClr val="bg1"/>
                </a:solidFill>
              </a:rPr>
              <a:pPr algn="r"/>
              <a:t>‹#›</a:t>
            </a:fld>
            <a:endParaRPr lang="en-NZ">
              <a:solidFill>
                <a:schemeClr val="bg1"/>
              </a:solidFill>
            </a:endParaRPr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099F1B20-4D7E-5D42-BBB7-9549792561F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655639" y="1531938"/>
            <a:ext cx="5412877" cy="4561358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0" indent="0">
              <a:buNone/>
              <a:defRPr sz="2400" b="1">
                <a:solidFill>
                  <a:schemeClr val="bg1"/>
                </a:solidFill>
              </a:defRPr>
            </a:lvl2pPr>
            <a:lvl3pPr marL="261938" indent="-261938">
              <a:defRPr sz="2400">
                <a:solidFill>
                  <a:schemeClr val="bg1"/>
                </a:solidFill>
              </a:defRPr>
            </a:lvl3pPr>
            <a:lvl4pPr marL="261938" indent="0">
              <a:buFontTx/>
              <a:buNone/>
              <a:defRPr sz="2400" b="1" i="0">
                <a:solidFill>
                  <a:schemeClr val="bg1"/>
                </a:solidFill>
              </a:defRPr>
            </a:lvl4pPr>
            <a:lvl5pPr marL="261938" indent="0">
              <a:buFontTx/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sl"/>
              <a:t>Click to edit Master text styles</a:t>
            </a:r>
          </a:p>
          <a:p>
            <a:pPr lvl="1" rtl="0"/>
            <a:r>
              <a:rPr lang="sl"/>
              <a:t>Second level</a:t>
            </a:r>
          </a:p>
          <a:p>
            <a:pPr lvl="2" rtl="0"/>
            <a:r>
              <a:rPr lang="sl"/>
              <a:t>Third level</a:t>
            </a:r>
          </a:p>
          <a:p>
            <a:pPr lvl="3" rtl="0"/>
            <a:r>
              <a:rPr lang="sl"/>
              <a:t>Fourth level</a:t>
            </a:r>
          </a:p>
          <a:p>
            <a:pPr lvl="4" rtl="0"/>
            <a:r>
              <a:rPr lang="sl"/>
              <a:t>Fifth level</a:t>
            </a:r>
            <a:endParaRPr lang="en-US"/>
          </a:p>
        </p:txBody>
      </p:sp>
      <p:sp>
        <p:nvSpPr>
          <p:cNvPr id="23" name="Chart Placeholder 2">
            <a:extLst>
              <a:ext uri="{FF2B5EF4-FFF2-40B4-BE49-F238E27FC236}">
                <a16:creationId xmlns:a16="http://schemas.microsoft.com/office/drawing/2014/main" id="{0D8E55BB-C542-4347-8A8D-8CF3E93D68B9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 bwMode="gray">
          <a:xfrm>
            <a:off x="6329362" y="1531938"/>
            <a:ext cx="5403353" cy="4561358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89621A6-35F4-F441-AE0A-AA39FFB8A32C}"/>
              </a:ext>
            </a:extLst>
          </p:cNvPr>
          <p:cNvGrpSpPr/>
          <p:nvPr userDrawn="1"/>
        </p:nvGrpSpPr>
        <p:grpSpPr bwMode="gray">
          <a:xfrm>
            <a:off x="539305" y="6391929"/>
            <a:ext cx="1092199" cy="196850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8C05677E-BA60-AF44-B673-A87B99D4B49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78B97C82-686A-2249-AF54-53C69D9D1A9B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>
                <a:solidFill>
                  <a:schemeClr val="bg1"/>
                </a:solidFill>
              </a:endParaRPr>
            </a:p>
          </p:txBody>
        </p:sp>
      </p:grp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BF8EDEC-5203-5C48-B742-97C828BC95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570049" y="404664"/>
            <a:ext cx="11181828" cy="87767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lIns="198000" rtlCol="0" anchor="ctr" anchorCtr="0">
            <a:spAutoFit/>
          </a:bodyPr>
          <a:lstStyle>
            <a:lvl1pPr marL="0" indent="0">
              <a:spcBef>
                <a:spcPts val="200"/>
              </a:spcBef>
              <a:spcAft>
                <a:spcPts val="200"/>
              </a:spcAft>
              <a:buNone/>
              <a:defRPr sz="280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spcAft>
                <a:spcPts val="200"/>
              </a:spcAft>
              <a:buNone/>
              <a:defRPr sz="2500" cap="all" spc="0" baseline="0">
                <a:solidFill>
                  <a:schemeClr val="bg1"/>
                </a:solidFill>
                <a:latin typeface="+mn-lt"/>
              </a:defRPr>
            </a:lvl2pPr>
          </a:lstStyle>
          <a:p>
            <a:pPr lvl="0" rtl="0"/>
            <a:r>
              <a:rPr lang="sl"/>
              <a:t>PIE CHART</a:t>
            </a:r>
          </a:p>
          <a:p>
            <a:pPr lvl="1" rtl="0"/>
            <a:r>
              <a:rPr lang="sl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5223384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py &amp; Image Black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1"/>
          </p:nvPr>
        </p:nvSpPr>
        <p:spPr bwMode="gray">
          <a:xfrm>
            <a:off x="6097200" y="0"/>
            <a:ext cx="6094800" cy="6858000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12" name="Slide Number Placeholder 17"/>
          <p:cNvSpPr txBox="1">
            <a:spLocks/>
          </p:cNvSpPr>
          <p:nvPr userDrawn="1"/>
        </p:nvSpPr>
        <p:spPr bwMode="gray">
          <a:xfrm>
            <a:off x="11330700" y="6318522"/>
            <a:ext cx="596254" cy="365125"/>
          </a:xfrm>
          <a:prstGeom prst="rect">
            <a:avLst/>
          </a:prstGeom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defRPr sz="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/>
            <a:fld id="{45A3C14A-F937-4231-B6F1-40B429FAFB2F}" type="slidenum">
              <a:rPr lang="en-NZ" smtClean="0">
                <a:solidFill>
                  <a:schemeClr val="bg1"/>
                </a:solidFill>
              </a:rPr>
              <a:pPr algn="r"/>
              <a:t>‹#›</a:t>
            </a:fld>
            <a:endParaRPr lang="en-NZ">
              <a:solidFill>
                <a:schemeClr val="bg1"/>
              </a:solidFill>
            </a:endParaRPr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7137F553-972F-1847-912C-0BCDF63F15A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655640" y="1533600"/>
            <a:ext cx="5112568" cy="468052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0" indent="0">
              <a:buNone/>
              <a:defRPr sz="2400" b="1">
                <a:solidFill>
                  <a:schemeClr val="bg1"/>
                </a:solidFill>
              </a:defRPr>
            </a:lvl2pPr>
            <a:lvl3pPr marL="261938" indent="-261938">
              <a:defRPr sz="2400">
                <a:solidFill>
                  <a:schemeClr val="bg1"/>
                </a:solidFill>
              </a:defRPr>
            </a:lvl3pPr>
            <a:lvl4pPr marL="261938" indent="0">
              <a:buNone/>
              <a:defRPr sz="2400" b="1">
                <a:solidFill>
                  <a:schemeClr val="bg1"/>
                </a:solidFill>
              </a:defRPr>
            </a:lvl4pPr>
            <a:lvl5pPr marL="261938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sl"/>
              <a:t>Click to edit Master text styles</a:t>
            </a:r>
          </a:p>
          <a:p>
            <a:pPr lvl="1" rtl="0"/>
            <a:r>
              <a:rPr lang="sl"/>
              <a:t>Second level</a:t>
            </a:r>
          </a:p>
          <a:p>
            <a:pPr lvl="2" rtl="0"/>
            <a:r>
              <a:rPr lang="sl"/>
              <a:t>Third level</a:t>
            </a:r>
          </a:p>
          <a:p>
            <a:pPr lvl="3" rtl="0"/>
            <a:r>
              <a:rPr lang="sl"/>
              <a:t>Fourth level</a:t>
            </a:r>
          </a:p>
          <a:p>
            <a:pPr lvl="4" rtl="0"/>
            <a:r>
              <a:rPr lang="sl"/>
              <a:t>Fifth level</a:t>
            </a:r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89621A6-35F4-F441-AE0A-AA39FFB8A32C}"/>
              </a:ext>
            </a:extLst>
          </p:cNvPr>
          <p:cNvGrpSpPr/>
          <p:nvPr userDrawn="1"/>
        </p:nvGrpSpPr>
        <p:grpSpPr bwMode="gray">
          <a:xfrm>
            <a:off x="539305" y="6391929"/>
            <a:ext cx="1092199" cy="196850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8C05677E-BA60-AF44-B673-A87B99D4B49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78B97C82-686A-2249-AF54-53C69D9D1A9B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>
                <a:solidFill>
                  <a:schemeClr val="bg1"/>
                </a:solidFill>
              </a:endParaRPr>
            </a:p>
          </p:txBody>
        </p:sp>
      </p:grp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BF8EDEC-5203-5C48-B742-97C828BC95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570049" y="404664"/>
            <a:ext cx="11181828" cy="87767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lIns="198000" rtlCol="0" anchor="ctr" anchorCtr="0">
            <a:spAutoFit/>
          </a:bodyPr>
          <a:lstStyle>
            <a:lvl1pPr marL="0" indent="0">
              <a:spcBef>
                <a:spcPts val="200"/>
              </a:spcBef>
              <a:spcAft>
                <a:spcPts val="200"/>
              </a:spcAft>
              <a:buNone/>
              <a:defRPr sz="280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spcAft>
                <a:spcPts val="200"/>
              </a:spcAft>
              <a:buNone/>
              <a:defRPr sz="2500" cap="all" spc="0" baseline="0">
                <a:solidFill>
                  <a:schemeClr val="bg1"/>
                </a:solidFill>
                <a:latin typeface="+mn-lt"/>
              </a:defRPr>
            </a:lvl2pPr>
          </a:lstStyle>
          <a:p>
            <a:pPr lvl="0" rtl="0"/>
            <a:r>
              <a:rPr lang="sl"/>
              <a:t>COPY AND IMAGE</a:t>
            </a:r>
          </a:p>
          <a:p>
            <a:pPr lvl="1" rtl="0"/>
            <a:r>
              <a:rPr lang="sl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5387302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Images Slide Black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7A2FC3F-1AA1-7E4A-86DA-0916AB2A0A15}"/>
              </a:ext>
            </a:extLst>
          </p:cNvPr>
          <p:cNvCxnSpPr/>
          <p:nvPr userDrawn="1"/>
        </p:nvCxnSpPr>
        <p:spPr bwMode="gray">
          <a:xfrm>
            <a:off x="4220269" y="2492896"/>
            <a:ext cx="0" cy="2258568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47FCD31-94E8-5641-967A-0F1F74F23547}"/>
              </a:ext>
            </a:extLst>
          </p:cNvPr>
          <p:cNvCxnSpPr/>
          <p:nvPr userDrawn="1"/>
        </p:nvCxnSpPr>
        <p:spPr bwMode="gray">
          <a:xfrm>
            <a:off x="8122183" y="2492896"/>
            <a:ext cx="0" cy="2258568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32E4CC73-287C-954B-B312-783D55B941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23393" y="4869160"/>
            <a:ext cx="3291839" cy="1152128"/>
          </a:xfrm>
          <a:prstGeom prst="rect">
            <a:avLst/>
          </a:prstGeom>
        </p:spPr>
        <p:txBody>
          <a:bodyPr rtlCol="0"/>
          <a:lstStyle>
            <a:lvl1pPr marL="171450" indent="-1714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  <a:ea typeface="ＭＳ Ｐゴシック" panose="020B0600070205080204" pitchFamily="50" charset="-128"/>
                <a:cs typeface="Nobel-Book" panose="02000503040000020004" pitchFamily="2" charset="0"/>
              </a:defRPr>
            </a:lvl1pPr>
            <a:lvl2pPr marL="400050" indent="-157163">
              <a:spcBef>
                <a:spcPts val="900"/>
              </a:spcBef>
              <a:tabLst/>
              <a:defRPr sz="1100">
                <a:solidFill>
                  <a:schemeClr val="bg1"/>
                </a:solidFill>
              </a:defRPr>
            </a:lvl2pPr>
            <a:lvl3pPr marL="744538" indent="-150813">
              <a:spcBef>
                <a:spcPts val="900"/>
              </a:spcBef>
              <a:tabLst/>
              <a:defRPr sz="900">
                <a:solidFill>
                  <a:schemeClr val="bg1"/>
                </a:solidFill>
              </a:defRPr>
            </a:lvl3pPr>
            <a:lvl4pPr marL="1093788" indent="-203200">
              <a:spcBef>
                <a:spcPts val="900"/>
              </a:spcBef>
              <a:tabLst/>
              <a:defRPr sz="1600">
                <a:solidFill>
                  <a:schemeClr val="bg1"/>
                </a:solidFill>
              </a:defRPr>
            </a:lvl4pPr>
            <a:lvl5pPr marL="1323975" indent="-230188">
              <a:spcBef>
                <a:spcPts val="900"/>
              </a:spcBef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sl"/>
              <a:t>Editable body 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476E75B4-F8DF-584B-88DA-8A46A2F6E2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4525306" y="4869160"/>
            <a:ext cx="3291840" cy="1152128"/>
          </a:xfrm>
          <a:prstGeom prst="rect">
            <a:avLst/>
          </a:prstGeom>
        </p:spPr>
        <p:txBody>
          <a:bodyPr rtlCol="0"/>
          <a:lstStyle>
            <a:lvl1pPr marL="230188" marR="0" indent="-230188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+mn-lt"/>
                <a:ea typeface="ＭＳ Ｐゴシック" panose="020B0600070205080204" pitchFamily="50" charset="-128"/>
                <a:cs typeface="Nobel-Book" panose="02000503040000020004" pitchFamily="2" charset="0"/>
              </a:defRPr>
            </a:lvl1pPr>
            <a:lvl2pPr marL="574675" marR="0" indent="-11747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>
                <a:solidFill>
                  <a:schemeClr val="bg1"/>
                </a:solidFill>
              </a:defRPr>
            </a:lvl2pPr>
            <a:lvl3pPr marL="1031875" marR="0" indent="-11747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00">
                <a:solidFill>
                  <a:schemeClr val="bg1"/>
                </a:solidFill>
              </a:defRPr>
            </a:lvl3pPr>
            <a:lvl4pPr marL="1093788" indent="-203200">
              <a:spcBef>
                <a:spcPts val="900"/>
              </a:spcBef>
              <a:tabLst/>
              <a:defRPr sz="1600">
                <a:solidFill>
                  <a:schemeClr val="bg1"/>
                </a:solidFill>
              </a:defRPr>
            </a:lvl4pPr>
            <a:lvl5pPr marL="1323975" indent="-230188">
              <a:spcBef>
                <a:spcPts val="900"/>
              </a:spcBef>
              <a:tabLst/>
              <a:defRPr sz="1600">
                <a:solidFill>
                  <a:schemeClr val="bg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l"/>
              <a:t>Editable body 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4F3FF9C-9BCE-B948-B6EB-F40A5DA1C4F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8427220" y="4869160"/>
            <a:ext cx="3291959" cy="1152128"/>
          </a:xfrm>
          <a:prstGeom prst="rect">
            <a:avLst/>
          </a:prstGeom>
        </p:spPr>
        <p:txBody>
          <a:bodyPr rtlCol="0"/>
          <a:lstStyle>
            <a:lvl1pPr marL="28575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  <a:ea typeface="ＭＳ Ｐゴシック" panose="020B0600070205080204" pitchFamily="50" charset="-128"/>
                <a:cs typeface="Nobel-Book" panose="02000503040000020004" pitchFamily="2" charset="0"/>
              </a:defRPr>
            </a:lvl1pPr>
            <a:lvl2pPr marL="400050" indent="-157163">
              <a:spcBef>
                <a:spcPts val="900"/>
              </a:spcBef>
              <a:tabLst/>
              <a:defRPr sz="1100">
                <a:solidFill>
                  <a:schemeClr val="bg1"/>
                </a:solidFill>
              </a:defRPr>
            </a:lvl2pPr>
            <a:lvl3pPr marL="744538" indent="-150813">
              <a:spcBef>
                <a:spcPts val="900"/>
              </a:spcBef>
              <a:tabLst/>
              <a:defRPr sz="900">
                <a:solidFill>
                  <a:schemeClr val="bg1"/>
                </a:solidFill>
              </a:defRPr>
            </a:lvl3pPr>
            <a:lvl4pPr marL="1093788" indent="-203200">
              <a:spcBef>
                <a:spcPts val="900"/>
              </a:spcBef>
              <a:tabLst/>
              <a:defRPr sz="1600">
                <a:solidFill>
                  <a:schemeClr val="bg1"/>
                </a:solidFill>
              </a:defRPr>
            </a:lvl4pPr>
            <a:lvl5pPr marL="1323975" indent="-230188">
              <a:spcBef>
                <a:spcPts val="900"/>
              </a:spcBef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sl"/>
              <a:t>Editable body </a:t>
            </a:r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F7ACD4B6-D512-AB46-A9B1-4EE99EF0396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 bwMode="gray">
          <a:xfrm>
            <a:off x="8427222" y="2527476"/>
            <a:ext cx="3291840" cy="2160000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600">
                <a:solidFill>
                  <a:schemeClr val="bg1"/>
                </a:solidFill>
                <a:latin typeface="+mn-lt"/>
                <a:cs typeface="Nobel-Book" panose="02000503040000020004" pitchFamily="2" charset="0"/>
              </a:defRPr>
            </a:lvl1pPr>
          </a:lstStyle>
          <a:p>
            <a:pPr rtl="0"/>
            <a:endParaRPr lang="en-US"/>
          </a:p>
        </p:txBody>
      </p:sp>
      <p:sp>
        <p:nvSpPr>
          <p:cNvPr id="36" name="Picture Placeholder 2">
            <a:extLst>
              <a:ext uri="{FF2B5EF4-FFF2-40B4-BE49-F238E27FC236}">
                <a16:creationId xmlns:a16="http://schemas.microsoft.com/office/drawing/2014/main" id="{542FE710-84C7-8945-AE77-F8FFB830AE6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 bwMode="gray">
          <a:xfrm>
            <a:off x="4525306" y="2527476"/>
            <a:ext cx="3291840" cy="2160000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600">
                <a:solidFill>
                  <a:schemeClr val="bg1"/>
                </a:solidFill>
                <a:latin typeface="+mn-lt"/>
                <a:cs typeface="Nobel-Book" panose="02000503040000020004" pitchFamily="2" charset="0"/>
              </a:defRPr>
            </a:lvl1pPr>
          </a:lstStyle>
          <a:p>
            <a:pPr rtl="0"/>
            <a:endParaRPr lang="en-US"/>
          </a:p>
        </p:txBody>
      </p:sp>
      <p:sp>
        <p:nvSpPr>
          <p:cNvPr id="37" name="Picture Placeholder 2">
            <a:extLst>
              <a:ext uri="{FF2B5EF4-FFF2-40B4-BE49-F238E27FC236}">
                <a16:creationId xmlns:a16="http://schemas.microsoft.com/office/drawing/2014/main" id="{D19EB222-2F3F-5B48-8289-BDA45ADA5E0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 bwMode="gray">
          <a:xfrm>
            <a:off x="623392" y="2526937"/>
            <a:ext cx="3291840" cy="2160000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600">
                <a:solidFill>
                  <a:schemeClr val="bg1"/>
                </a:solidFill>
                <a:latin typeface="+mn-lt"/>
                <a:cs typeface="Nobel-Book" panose="02000503040000020004" pitchFamily="2" charset="0"/>
              </a:defRPr>
            </a:lvl1pPr>
          </a:lstStyle>
          <a:p>
            <a:pPr rtl="0"/>
            <a:endParaRPr lang="en-US"/>
          </a:p>
        </p:txBody>
      </p:sp>
      <p:sp>
        <p:nvSpPr>
          <p:cNvPr id="19" name="Slide Number Placeholder 17"/>
          <p:cNvSpPr txBox="1">
            <a:spLocks/>
          </p:cNvSpPr>
          <p:nvPr userDrawn="1"/>
        </p:nvSpPr>
        <p:spPr bwMode="gray">
          <a:xfrm>
            <a:off x="11330700" y="6318522"/>
            <a:ext cx="596254" cy="365125"/>
          </a:xfrm>
          <a:prstGeom prst="rect">
            <a:avLst/>
          </a:prstGeom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defRPr sz="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/>
            <a:fld id="{45A3C14A-F937-4231-B6F1-40B429FAFB2F}" type="slidenum">
              <a:rPr lang="en-NZ" smtClean="0">
                <a:solidFill>
                  <a:schemeClr val="bg1"/>
                </a:solidFill>
              </a:rPr>
              <a:pPr algn="r"/>
              <a:t>‹#›</a:t>
            </a:fld>
            <a:endParaRPr lang="en-NZ">
              <a:solidFill>
                <a:schemeClr val="bg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21F664A-6E2B-CC4C-B0E6-EEC555A6542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655251" y="1412776"/>
            <a:ext cx="11096625" cy="864096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2800" dirty="0">
                <a:solidFill>
                  <a:schemeClr val="bg1"/>
                </a:solidFill>
                <a:latin typeface="+mn-lt"/>
                <a:cs typeface="Nobel-Book" panose="02000503040000020004" pitchFamily="2" charset="0"/>
              </a:defRPr>
            </a:lvl1pPr>
          </a:lstStyle>
          <a:p>
            <a:pPr lvl="0" rtl="0">
              <a:spcAft>
                <a:spcPts val="0"/>
              </a:spcAft>
            </a:pPr>
            <a:r>
              <a:rPr lang="sl"/>
              <a:t>Edit Master text styles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9621A6-35F4-F441-AE0A-AA39FFB8A32C}"/>
              </a:ext>
            </a:extLst>
          </p:cNvPr>
          <p:cNvGrpSpPr/>
          <p:nvPr userDrawn="1"/>
        </p:nvGrpSpPr>
        <p:grpSpPr bwMode="gray">
          <a:xfrm>
            <a:off x="539305" y="6391929"/>
            <a:ext cx="1092199" cy="196850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8C05677E-BA60-AF44-B673-A87B99D4B49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78B97C82-686A-2249-AF54-53C69D9D1A9B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>
                <a:solidFill>
                  <a:schemeClr val="bg1"/>
                </a:solidFill>
              </a:endParaRPr>
            </a:p>
          </p:txBody>
        </p:sp>
      </p:grp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6BF8EDEC-5203-5C48-B742-97C828BC951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570049" y="404664"/>
            <a:ext cx="11181828" cy="87767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lIns="198000" rtlCol="0" anchor="ctr" anchorCtr="0">
            <a:spAutoFit/>
          </a:bodyPr>
          <a:lstStyle>
            <a:lvl1pPr marL="0" indent="0">
              <a:spcBef>
                <a:spcPts val="200"/>
              </a:spcBef>
              <a:spcAft>
                <a:spcPts val="200"/>
              </a:spcAft>
              <a:buNone/>
              <a:defRPr sz="280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spcAft>
                <a:spcPts val="200"/>
              </a:spcAft>
              <a:buNone/>
              <a:defRPr sz="2500" cap="all" spc="0" baseline="0">
                <a:solidFill>
                  <a:schemeClr val="bg1"/>
                </a:solidFill>
                <a:latin typeface="+mn-lt"/>
              </a:defRPr>
            </a:lvl2pPr>
          </a:lstStyle>
          <a:p>
            <a:pPr lvl="0" rtl="0"/>
            <a:r>
              <a:rPr lang="sl"/>
              <a:t>TITLE–MULTIPLE IMAGES &amp; COPY</a:t>
            </a:r>
            <a:endParaRPr lang="en-GB"/>
          </a:p>
          <a:p>
            <a:pPr lvl="1" rtl="0"/>
            <a:r>
              <a:rPr lang="sl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4226452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low Slide Black">
    <p:bg bwMode="black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32E4CC73-287C-954B-B312-783D55B941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23393" y="4869160"/>
            <a:ext cx="3291839" cy="1152128"/>
          </a:xfrm>
          <a:prstGeom prst="rect">
            <a:avLst/>
          </a:prstGeom>
        </p:spPr>
        <p:txBody>
          <a:bodyPr rtlCol="0"/>
          <a:lstStyle>
            <a:lvl1pPr marL="171450" indent="-1714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  <a:ea typeface="ＭＳ Ｐゴシック" panose="020B0600070205080204" pitchFamily="50" charset="-128"/>
                <a:cs typeface="Nobel-Book" panose="02000503040000020004" pitchFamily="2" charset="0"/>
              </a:defRPr>
            </a:lvl1pPr>
            <a:lvl2pPr marL="400050" indent="-157163">
              <a:spcBef>
                <a:spcPts val="900"/>
              </a:spcBef>
              <a:tabLst/>
              <a:defRPr sz="1100">
                <a:solidFill>
                  <a:schemeClr val="bg1"/>
                </a:solidFill>
              </a:defRPr>
            </a:lvl2pPr>
            <a:lvl3pPr marL="744538" indent="-150813">
              <a:spcBef>
                <a:spcPts val="900"/>
              </a:spcBef>
              <a:tabLst/>
              <a:defRPr sz="900">
                <a:solidFill>
                  <a:schemeClr val="bg1"/>
                </a:solidFill>
              </a:defRPr>
            </a:lvl3pPr>
            <a:lvl4pPr marL="1093788" indent="-203200">
              <a:spcBef>
                <a:spcPts val="900"/>
              </a:spcBef>
              <a:tabLst/>
              <a:defRPr sz="1600">
                <a:solidFill>
                  <a:schemeClr val="bg1"/>
                </a:solidFill>
              </a:defRPr>
            </a:lvl4pPr>
            <a:lvl5pPr marL="1323975" indent="-230188">
              <a:spcBef>
                <a:spcPts val="900"/>
              </a:spcBef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sl"/>
              <a:t>Editable body 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476E75B4-F8DF-584B-88DA-8A46A2F6E2D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4525306" y="4869160"/>
            <a:ext cx="3291840" cy="1152128"/>
          </a:xfrm>
          <a:prstGeom prst="rect">
            <a:avLst/>
          </a:prstGeom>
        </p:spPr>
        <p:txBody>
          <a:bodyPr rtlCol="0"/>
          <a:lstStyle>
            <a:lvl1pPr marL="230188" marR="0" indent="-230188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+mn-lt"/>
                <a:ea typeface="ＭＳ Ｐゴシック" panose="020B0600070205080204" pitchFamily="50" charset="-128"/>
                <a:cs typeface="Nobel-Book" panose="02000503040000020004" pitchFamily="2" charset="0"/>
              </a:defRPr>
            </a:lvl1pPr>
            <a:lvl2pPr marL="574675" marR="0" indent="-11747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>
                <a:solidFill>
                  <a:schemeClr val="bg1"/>
                </a:solidFill>
              </a:defRPr>
            </a:lvl2pPr>
            <a:lvl3pPr marL="1031875" marR="0" indent="-11747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00">
                <a:solidFill>
                  <a:schemeClr val="bg1"/>
                </a:solidFill>
              </a:defRPr>
            </a:lvl3pPr>
            <a:lvl4pPr marL="1093788" indent="-203200">
              <a:spcBef>
                <a:spcPts val="900"/>
              </a:spcBef>
              <a:tabLst/>
              <a:defRPr sz="1600">
                <a:solidFill>
                  <a:schemeClr val="bg1"/>
                </a:solidFill>
              </a:defRPr>
            </a:lvl4pPr>
            <a:lvl5pPr marL="1323975" indent="-230188">
              <a:spcBef>
                <a:spcPts val="900"/>
              </a:spcBef>
              <a:tabLst/>
              <a:defRPr sz="1600">
                <a:solidFill>
                  <a:schemeClr val="bg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l"/>
              <a:t>Editable body 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4F3FF9C-9BCE-B948-B6EB-F40A5DA1C4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8427220" y="4869160"/>
            <a:ext cx="3291959" cy="1152128"/>
          </a:xfrm>
          <a:prstGeom prst="rect">
            <a:avLst/>
          </a:prstGeom>
        </p:spPr>
        <p:txBody>
          <a:bodyPr rtlCol="0"/>
          <a:lstStyle>
            <a:lvl1pPr marL="28575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  <a:ea typeface="ＭＳ Ｐゴシック" panose="020B0600070205080204" pitchFamily="50" charset="-128"/>
                <a:cs typeface="Nobel-Book" panose="02000503040000020004" pitchFamily="2" charset="0"/>
              </a:defRPr>
            </a:lvl1pPr>
            <a:lvl2pPr marL="400050" indent="-157163">
              <a:spcBef>
                <a:spcPts val="900"/>
              </a:spcBef>
              <a:tabLst/>
              <a:defRPr sz="1100">
                <a:solidFill>
                  <a:schemeClr val="bg1"/>
                </a:solidFill>
              </a:defRPr>
            </a:lvl2pPr>
            <a:lvl3pPr marL="744538" indent="-150813">
              <a:spcBef>
                <a:spcPts val="900"/>
              </a:spcBef>
              <a:tabLst/>
              <a:defRPr sz="900">
                <a:solidFill>
                  <a:schemeClr val="bg1"/>
                </a:solidFill>
              </a:defRPr>
            </a:lvl3pPr>
            <a:lvl4pPr marL="1093788" indent="-203200">
              <a:spcBef>
                <a:spcPts val="900"/>
              </a:spcBef>
              <a:tabLst/>
              <a:defRPr sz="1600">
                <a:solidFill>
                  <a:schemeClr val="bg1"/>
                </a:solidFill>
              </a:defRPr>
            </a:lvl4pPr>
            <a:lvl5pPr marL="1323975" indent="-230188">
              <a:spcBef>
                <a:spcPts val="900"/>
              </a:spcBef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sl"/>
              <a:t>Editable body </a:t>
            </a:r>
          </a:p>
        </p:txBody>
      </p:sp>
      <p:sp>
        <p:nvSpPr>
          <p:cNvPr id="30" name="SmartArt Placeholder 7"/>
          <p:cNvSpPr>
            <a:spLocks noGrp="1"/>
          </p:cNvSpPr>
          <p:nvPr>
            <p:ph type="dgm" sz="quarter" idx="27"/>
          </p:nvPr>
        </p:nvSpPr>
        <p:spPr bwMode="gray">
          <a:xfrm>
            <a:off x="623888" y="2636838"/>
            <a:ext cx="11095037" cy="1800225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14" name="Slide Number Placeholder 17"/>
          <p:cNvSpPr txBox="1">
            <a:spLocks/>
          </p:cNvSpPr>
          <p:nvPr userDrawn="1"/>
        </p:nvSpPr>
        <p:spPr bwMode="gray">
          <a:xfrm>
            <a:off x="11330700" y="6318522"/>
            <a:ext cx="596254" cy="365125"/>
          </a:xfrm>
          <a:prstGeom prst="rect">
            <a:avLst/>
          </a:prstGeom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defRPr sz="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/>
            <a:fld id="{45A3C14A-F937-4231-B6F1-40B429FAFB2F}" type="slidenum">
              <a:rPr lang="en-NZ" smtClean="0">
                <a:solidFill>
                  <a:schemeClr val="bg1"/>
                </a:solidFill>
              </a:rPr>
              <a:pPr algn="r"/>
              <a:t>‹#›</a:t>
            </a:fld>
            <a:endParaRPr lang="en-NZ">
              <a:solidFill>
                <a:schemeClr val="bg1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21F664A-6E2B-CC4C-B0E6-EEC555A6542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 bwMode="gray">
          <a:xfrm>
            <a:off x="655251" y="1412776"/>
            <a:ext cx="11096625" cy="864096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2800" dirty="0">
                <a:solidFill>
                  <a:schemeClr val="bg1"/>
                </a:solidFill>
                <a:latin typeface="+mn-lt"/>
                <a:cs typeface="Nobel-Book" panose="02000503040000020004" pitchFamily="2" charset="0"/>
              </a:defRPr>
            </a:lvl1pPr>
          </a:lstStyle>
          <a:p>
            <a:pPr lvl="0" rtl="0">
              <a:spcAft>
                <a:spcPts val="0"/>
              </a:spcAft>
            </a:pPr>
            <a:r>
              <a:rPr lang="sl"/>
              <a:t>Edit Master text styles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9621A6-35F4-F441-AE0A-AA39FFB8A32C}"/>
              </a:ext>
            </a:extLst>
          </p:cNvPr>
          <p:cNvGrpSpPr/>
          <p:nvPr userDrawn="1"/>
        </p:nvGrpSpPr>
        <p:grpSpPr bwMode="gray">
          <a:xfrm>
            <a:off x="539305" y="6391929"/>
            <a:ext cx="1092199" cy="196850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8C05677E-BA60-AF44-B673-A87B99D4B49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78B97C82-686A-2249-AF54-53C69D9D1A9B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BF8EDEC-5203-5C48-B742-97C828BC951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570049" y="404664"/>
            <a:ext cx="11181828" cy="87767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lIns="198000" rtlCol="0" anchor="ctr" anchorCtr="0">
            <a:spAutoFit/>
          </a:bodyPr>
          <a:lstStyle>
            <a:lvl1pPr marL="0" indent="0">
              <a:spcBef>
                <a:spcPts val="200"/>
              </a:spcBef>
              <a:spcAft>
                <a:spcPts val="200"/>
              </a:spcAft>
              <a:buNone/>
              <a:defRPr sz="280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spcAft>
                <a:spcPts val="200"/>
              </a:spcAft>
              <a:buNone/>
              <a:defRPr sz="2500" cap="all" spc="0" baseline="0">
                <a:solidFill>
                  <a:schemeClr val="bg1"/>
                </a:solidFill>
                <a:latin typeface="+mn-lt"/>
              </a:defRPr>
            </a:lvl2pPr>
          </a:lstStyle>
          <a:p>
            <a:pPr lvl="0" rtl="0"/>
            <a:r>
              <a:rPr lang="sl"/>
              <a:t>HEADING COPY &amp; CHART</a:t>
            </a:r>
            <a:endParaRPr lang="en-GB"/>
          </a:p>
          <a:p>
            <a:pPr lvl="1" rtl="0"/>
            <a:r>
              <a:rPr lang="sl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9998943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Custom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7"/>
          <p:cNvSpPr txBox="1">
            <a:spLocks/>
          </p:cNvSpPr>
          <p:nvPr userDrawn="1"/>
        </p:nvSpPr>
        <p:spPr bwMode="gray">
          <a:xfrm>
            <a:off x="11330700" y="6318522"/>
            <a:ext cx="596254" cy="365125"/>
          </a:xfrm>
          <a:prstGeom prst="rect">
            <a:avLst/>
          </a:prstGeom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defRPr sz="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/>
            <a:fld id="{45A3C14A-F937-4231-B6F1-40B429FAFB2F}" type="slidenum">
              <a:rPr lang="en-NZ" smtClean="0">
                <a:solidFill>
                  <a:schemeClr val="bg1"/>
                </a:solidFill>
              </a:rPr>
              <a:pPr algn="r"/>
              <a:t>‹#›</a:t>
            </a:fld>
            <a:endParaRPr lang="en-NZ"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 userDrawn="1"/>
        </p:nvGrpSpPr>
        <p:grpSpPr bwMode="gray">
          <a:xfrm>
            <a:off x="539305" y="6391929"/>
            <a:ext cx="1092199" cy="196850"/>
            <a:chOff x="10758488" y="6189663"/>
            <a:chExt cx="1092199" cy="196850"/>
          </a:xfrm>
          <a:solidFill>
            <a:schemeClr val="bg1"/>
          </a:solidFill>
        </p:grpSpPr>
        <p:sp>
          <p:nvSpPr>
            <p:cNvPr id="12" name="Freeform 5"/>
            <p:cNvSpPr>
              <a:spLocks/>
            </p:cNvSpPr>
            <p:nvPr userDrawn="1"/>
          </p:nvSpPr>
          <p:spPr bwMode="gray">
            <a:xfrm>
              <a:off x="10758488" y="6189663"/>
              <a:ext cx="266700" cy="196850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>
                <a:lnSpc>
                  <a:spcPct val="100000"/>
                </a:lnSpc>
                <a:spcBef>
                  <a:spcPts val="1000"/>
                </a:spcBef>
              </a:pPr>
              <a:endParaRPr lang="en-GB"/>
            </a:p>
          </p:txBody>
        </p:sp>
        <p:sp>
          <p:nvSpPr>
            <p:cNvPr id="13" name="Freeform 6"/>
            <p:cNvSpPr>
              <a:spLocks noEditPoints="1"/>
            </p:cNvSpPr>
            <p:nvPr userDrawn="1"/>
          </p:nvSpPr>
          <p:spPr bwMode="gray">
            <a:xfrm>
              <a:off x="11061700" y="6242051"/>
              <a:ext cx="788987" cy="98425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>
                <a:lnSpc>
                  <a:spcPct val="100000"/>
                </a:lnSpc>
                <a:spcBef>
                  <a:spcPts val="1000"/>
                </a:spcBef>
              </a:pPr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074712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with Background Imag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 bwMode="gray">
          <a:xfrm>
            <a:off x="857251" y="1233488"/>
            <a:ext cx="2006600" cy="360362"/>
            <a:chOff x="857251" y="1233488"/>
            <a:chExt cx="2006600" cy="360362"/>
          </a:xfrm>
          <a:solidFill>
            <a:schemeClr val="tx1"/>
          </a:solidFill>
        </p:grpSpPr>
        <p:sp>
          <p:nvSpPr>
            <p:cNvPr id="5" name="Freeform 5"/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  <p:sp>
          <p:nvSpPr>
            <p:cNvPr id="6" name="Freeform 6"/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0324E417-5EE3-F64C-998F-0359361377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 rtlCol="0"/>
          <a:lstStyle/>
          <a:p>
            <a:pPr rtl="0"/>
            <a:r>
              <a:rPr lang="sl"/>
              <a:t>Title of presentation</a:t>
            </a:r>
            <a:endParaRPr lang="en-US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DC666102-C900-4643-8B75-C3C73FCFB2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44280" y="4077072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tx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pPr rtl="0"/>
            <a:r>
              <a:rPr lang="sl"/>
              <a:t>Department Name and Division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319EE879-3431-E848-A628-7D1263EC1C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41141" y="5338457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sl"/>
              <a:t>dd/mm/yy</a:t>
            </a:r>
            <a:endParaRPr lang="en-NZ" altLang="ja-JP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245FE79C-F1D0-2649-AFD6-C6F9E7F0A5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44280" y="4715942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tx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pPr rtl="0"/>
            <a:r>
              <a:rPr lang="sl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0682509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with Background Imag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 bwMode="gray">
          <a:xfrm>
            <a:off x="857251" y="1233488"/>
            <a:ext cx="2006600" cy="360362"/>
            <a:chOff x="857251" y="1233488"/>
            <a:chExt cx="2006600" cy="360362"/>
          </a:xfrm>
          <a:solidFill>
            <a:schemeClr val="tx1"/>
          </a:solidFill>
        </p:grpSpPr>
        <p:sp>
          <p:nvSpPr>
            <p:cNvPr id="4" name="Freeform 5"/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  <p:sp>
          <p:nvSpPr>
            <p:cNvPr id="5" name="Freeform 6"/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A86EADBA-6BB0-C745-976A-923B91C3C0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blipFill>
            <a:blip r:embed="rId3"/>
            <a:stretch>
              <a:fillRect/>
            </a:stretch>
          </a:blipFill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sl"/>
              <a:t>Title of presentation</a:t>
            </a:r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FE56A46-BFA9-F44E-85C1-47A455D633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44280" y="4077072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tx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pPr rtl="0"/>
            <a:r>
              <a:rPr lang="sl"/>
              <a:t>Department Name and Division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22F7EBDA-D777-614A-B8CA-2C9F9D0146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41141" y="5338457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sl"/>
              <a:t>dd/mm/yy</a:t>
            </a:r>
            <a:endParaRPr lang="en-NZ" altLang="ja-JP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FD0EAB8-2366-9D4A-B53B-47057CCCD4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44280" y="4715942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tx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pPr rtl="0"/>
            <a:r>
              <a:rPr lang="sl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5759924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75FA55-2488-814A-ABF3-DCFC70044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blipFill>
            <a:blip r:embed="rId3"/>
            <a:stretch>
              <a:fillRect/>
            </a:stretch>
          </a:blipFill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sl"/>
              <a:t>Title of presentation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CA344-F83F-264B-80FE-B92017E01C3A}"/>
              </a:ext>
            </a:extLst>
          </p:cNvPr>
          <p:cNvGrpSpPr/>
          <p:nvPr userDrawn="1"/>
        </p:nvGrpSpPr>
        <p:grpSpPr bwMode="gray">
          <a:xfrm>
            <a:off x="857251" y="1233488"/>
            <a:ext cx="2006600" cy="360362"/>
            <a:chOff x="857251" y="1233488"/>
            <a:chExt cx="2006600" cy="360362"/>
          </a:xfrm>
          <a:solidFill>
            <a:schemeClr val="tx1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05EA6D2-5215-D045-A3DC-C899E0370FE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E80BD05-4EF7-DA42-83C6-63FABFFE7447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9A1D4AB-624C-284B-82AC-44655A491A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44280" y="4077072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tx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pPr rtl="0"/>
            <a:r>
              <a:rPr lang="sl"/>
              <a:t>Department Name and Division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7368CFA-6578-CD42-B2F4-84E45716B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41141" y="5338457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sl"/>
              <a:t>dd/mm/yy</a:t>
            </a:r>
            <a:endParaRPr lang="en-NZ" altLang="ja-JP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9E7130B-04AA-3145-BE41-D0A680C854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44280" y="4715942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tx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pPr rtl="0"/>
            <a:r>
              <a:rPr lang="sl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2969094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ey Shap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 driving on a road&#10;&#10;Description automatically generated with medium confidence">
            <a:extLst>
              <a:ext uri="{FF2B5EF4-FFF2-40B4-BE49-F238E27FC236}">
                <a16:creationId xmlns:a16="http://schemas.microsoft.com/office/drawing/2014/main" id="{17A33ACF-A007-454C-8F79-306A721DF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A75FA55-2488-814A-ABF3-DCFC70044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44280" y="2660719"/>
            <a:ext cx="10799999" cy="1200329"/>
          </a:xfrm>
          <a:blipFill>
            <a:blip r:embed="rId3"/>
            <a:stretch>
              <a:fillRect/>
            </a:stretch>
          </a:blip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sl"/>
              <a:t>Title of </a:t>
            </a:r>
            <a:br>
              <a:rPr lang="en-GB"/>
            </a:br>
            <a:r>
              <a:rPr lang="sl"/>
              <a:t>presentation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CA344-F83F-264B-80FE-B92017E01C3A}"/>
              </a:ext>
            </a:extLst>
          </p:cNvPr>
          <p:cNvGrpSpPr/>
          <p:nvPr userDrawn="1"/>
        </p:nvGrpSpPr>
        <p:grpSpPr bwMode="gray">
          <a:xfrm>
            <a:off x="857251" y="1233488"/>
            <a:ext cx="2006600" cy="360362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05EA6D2-5215-D045-A3DC-C899E0370FE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E80BD05-4EF7-DA42-83C6-63FABFFE7447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9A1D4AB-624C-284B-82AC-44655A491A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44280" y="4077072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pPr rtl="0"/>
            <a:r>
              <a:rPr lang="sl"/>
              <a:t>Department Name and Division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7368CFA-6578-CD42-B2F4-84E45716B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41141" y="5338457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sl"/>
              <a:t>dd/mm/yy</a:t>
            </a:r>
            <a:endParaRPr lang="en-NZ" altLang="ja-JP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9E7130B-04AA-3145-BE41-D0A680C854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44280" y="4715942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pPr rtl="0"/>
            <a:r>
              <a:rPr lang="sl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674574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Shap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A780CEE-1112-3943-B3B8-984716638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9000"/>
                    </a14:imgEffect>
                    <a14:imgEffect>
                      <a14:brightnessContrast bright="-32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680" y="-40835"/>
            <a:ext cx="12381104" cy="6926219"/>
          </a:xfrm>
          <a:prstGeom prst="rect">
            <a:avLst/>
          </a:prstGeom>
          <a:solidFill>
            <a:schemeClr val="bg1">
              <a:alpha val="19633"/>
            </a:schemeClr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A75FA55-2488-814A-ABF3-DCFC70044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blipFill>
            <a:blip r:embed="rId4"/>
            <a:stretch>
              <a:fillRect/>
            </a:stretch>
          </a:blip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sl"/>
              <a:t>Title of presentation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CA344-F83F-264B-80FE-B92017E01C3A}"/>
              </a:ext>
            </a:extLst>
          </p:cNvPr>
          <p:cNvGrpSpPr/>
          <p:nvPr userDrawn="1"/>
        </p:nvGrpSpPr>
        <p:grpSpPr bwMode="gray">
          <a:xfrm>
            <a:off x="857251" y="1233488"/>
            <a:ext cx="2006600" cy="360362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05EA6D2-5215-D045-A3DC-C899E0370FE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E80BD05-4EF7-DA42-83C6-63FABFFE7447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9A1D4AB-624C-284B-82AC-44655A491A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44280" y="4077072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pPr rtl="0"/>
            <a:r>
              <a:rPr lang="sl"/>
              <a:t>Department Name and Division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7368CFA-6578-CD42-B2F4-84E45716B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41141" y="5338457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sl"/>
              <a:t>dd/mm/yy</a:t>
            </a:r>
            <a:endParaRPr lang="en-NZ" altLang="ja-JP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9E7130B-04AA-3145-BE41-D0A680C854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44280" y="4715942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pPr rtl="0"/>
            <a:r>
              <a:rPr lang="sl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422187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ams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0C8EAC-D31E-8249-8901-AB421A7C6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8696" y="-27384"/>
            <a:ext cx="12432704" cy="693837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A75FA55-2488-814A-ABF3-DCFC70044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44280" y="2660719"/>
            <a:ext cx="10799999" cy="1200329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sl"/>
              <a:t>Title of </a:t>
            </a:r>
            <a:br>
              <a:rPr lang="en-GB"/>
            </a:br>
            <a:r>
              <a:rPr lang="sl"/>
              <a:t>presentation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CA344-F83F-264B-80FE-B92017E01C3A}"/>
              </a:ext>
            </a:extLst>
          </p:cNvPr>
          <p:cNvGrpSpPr/>
          <p:nvPr userDrawn="1"/>
        </p:nvGrpSpPr>
        <p:grpSpPr bwMode="gray">
          <a:xfrm>
            <a:off x="857251" y="1233488"/>
            <a:ext cx="2006600" cy="360362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05EA6D2-5215-D045-A3DC-C899E0370FE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E80BD05-4EF7-DA42-83C6-63FABFFE7447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9A1D4AB-624C-284B-82AC-44655A491A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44280" y="4077072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pPr rtl="0"/>
            <a:r>
              <a:rPr lang="sl"/>
              <a:t>Department Name and Division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7368CFA-6578-CD42-B2F4-84E45716B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41141" y="5338457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sl"/>
              <a:t>dd/mm/yy</a:t>
            </a:r>
            <a:endParaRPr lang="en-NZ" altLang="ja-JP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9E7130B-04AA-3145-BE41-D0A680C854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44280" y="4715942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pPr rtl="0"/>
            <a:r>
              <a:rPr lang="sl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283582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ey Shap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A33ACF-A007-454C-8F79-306A721DFE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A75FA55-2488-814A-ABF3-DCFC70044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44280" y="3284984"/>
            <a:ext cx="10799999" cy="1200329"/>
          </a:xfrm>
          <a:blipFill>
            <a:blip r:embed="rId3"/>
            <a:stretch>
              <a:fillRect/>
            </a:stretch>
          </a:blip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sl"/>
              <a:t>Title of </a:t>
            </a:r>
            <a:br>
              <a:rPr lang="en-GB"/>
            </a:br>
            <a:r>
              <a:rPr lang="sl"/>
              <a:t>presentation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CA344-F83F-264B-80FE-B92017E01C3A}"/>
              </a:ext>
            </a:extLst>
          </p:cNvPr>
          <p:cNvGrpSpPr/>
          <p:nvPr userDrawn="1"/>
        </p:nvGrpSpPr>
        <p:grpSpPr bwMode="gray">
          <a:xfrm>
            <a:off x="857251" y="548680"/>
            <a:ext cx="2006600" cy="360362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05EA6D2-5215-D045-A3DC-C899E0370FE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E80BD05-4EF7-DA42-83C6-63FABFFE7447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9A1D4AB-624C-284B-82AC-44655A491A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44280" y="4653136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pPr rtl="0"/>
            <a:r>
              <a:rPr lang="sl"/>
              <a:t>Department Name and Division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7368CFA-6578-CD42-B2F4-84E45716B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41141" y="5877272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sl"/>
              <a:t>dd/mm/yy</a:t>
            </a:r>
            <a:endParaRPr lang="en-NZ" altLang="ja-JP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9E7130B-04AA-3145-BE41-D0A680C854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44280" y="5301208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pPr rtl="0"/>
            <a:r>
              <a:rPr lang="sl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876053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B9AD1573-0E80-EC4B-9F85-7DEE2890F052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944280" y="3214717"/>
            <a:ext cx="10799999" cy="646331"/>
          </a:xfrm>
          <a:prstGeom prst="rect">
            <a:avLst/>
          </a:prstGeom>
          <a:blipFill>
            <a:blip r:embed="rId18"/>
            <a:stretch>
              <a:fillRect/>
            </a:stretch>
          </a:blipFill>
        </p:spPr>
        <p:txBody>
          <a:bodyPr vert="horz" wrap="square" lIns="198000" tIns="45720" rIns="91440" bIns="45720" rtlCol="0" anchor="b" anchorCtr="0">
            <a:spAutoFit/>
          </a:bodyPr>
          <a:lstStyle/>
          <a:p>
            <a:pPr rtl="0"/>
            <a:r>
              <a:rPr lang="sl"/>
              <a:t>Title level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9188C19-459D-ED40-B6A1-1C7C73C8A387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944279" y="4149079"/>
            <a:ext cx="10799999" cy="2027883"/>
          </a:xfrm>
          <a:prstGeom prst="rect">
            <a:avLst/>
          </a:prstGeom>
        </p:spPr>
        <p:txBody>
          <a:bodyPr vert="horz" lIns="198000" tIns="45720" rIns="91440" bIns="45720" rtlCol="0">
            <a:normAutofit/>
          </a:bodyPr>
          <a:lstStyle/>
          <a:p>
            <a:pPr lvl="0" rtl="0"/>
            <a:r>
              <a:rPr lang="sl"/>
              <a:t>First level</a:t>
            </a:r>
          </a:p>
          <a:p>
            <a:pPr lvl="1" rtl="0"/>
            <a:r>
              <a:rPr lang="sl"/>
              <a:t>Second level</a:t>
            </a:r>
          </a:p>
        </p:txBody>
      </p:sp>
      <p:sp>
        <p:nvSpPr>
          <p:cNvPr id="2" name="MSIPCMContentMarking" descr="{&quot;HashCode&quot;:787951189,&quot;Placement&quot;:&quot;Header&quot;,&quot;Top&quot;:0.0,&quot;Left&quot;:410.0548,&quot;SlideWidth&quot;:960,&quot;SlideHeight&quot;:540}">
            <a:extLst>
              <a:ext uri="{FF2B5EF4-FFF2-40B4-BE49-F238E27FC236}">
                <a16:creationId xmlns:a16="http://schemas.microsoft.com/office/drawing/2014/main" id="{13AFD35A-6EFA-4EA3-AF70-8C619D2FB985}"/>
              </a:ext>
            </a:extLst>
          </p:cNvPr>
          <p:cNvSpPr txBox="1"/>
          <p:nvPr userDrawn="1"/>
        </p:nvSpPr>
        <p:spPr>
          <a:xfrm>
            <a:off x="5207696" y="40213"/>
            <a:ext cx="1776608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sl" sz="1000" dirty="0">
                <a:solidFill>
                  <a:srgbClr val="000000"/>
                </a:solidFill>
                <a:latin typeface="MS UI Gothic" panose="020B0600070205080204" pitchFamily="34" charset="-128"/>
              </a:rPr>
              <a:t>•• </a:t>
            </a:r>
            <a:r>
              <a:rPr lang="en-GB" sz="1000" dirty="0">
                <a:solidFill>
                  <a:srgbClr val="000000"/>
                </a:solidFill>
                <a:latin typeface="MS UI Gothic" panose="020B0600070205080204" pitchFamily="34" charset="-128"/>
              </a:rPr>
              <a:t>ZAŠČITENO</a:t>
            </a:r>
            <a:r>
              <a:rPr lang="sl" sz="1000" dirty="0">
                <a:solidFill>
                  <a:srgbClr val="000000"/>
                </a:solidFill>
                <a:latin typeface="MS UI Gothic" panose="020B0600070205080204" pitchFamily="34" charset="-128"/>
              </a:rPr>
              <a:t> 関係者外秘</a:t>
            </a:r>
            <a:endParaRPr lang="en-GB" sz="1000" dirty="0">
              <a:solidFill>
                <a:srgbClr val="000000"/>
              </a:solidFill>
              <a:latin typeface="MS UI 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6109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7" r:id="rId1"/>
    <p:sldLayoutId id="2147484450" r:id="rId2"/>
    <p:sldLayoutId id="2147484325" r:id="rId3"/>
    <p:sldLayoutId id="2147484326" r:id="rId4"/>
    <p:sldLayoutId id="2147484290" r:id="rId5"/>
    <p:sldLayoutId id="2147484459" r:id="rId6"/>
    <p:sldLayoutId id="2147484199" r:id="rId7"/>
    <p:sldLayoutId id="2147484291" r:id="rId8"/>
    <p:sldLayoutId id="2147484464" r:id="rId9"/>
    <p:sldLayoutId id="2147484462" r:id="rId10"/>
    <p:sldLayoutId id="2147484463" r:id="rId11"/>
    <p:sldLayoutId id="2147484465" r:id="rId12"/>
    <p:sldLayoutId id="2147484466" r:id="rId13"/>
    <p:sldLayoutId id="2147484467" r:id="rId14"/>
    <p:sldLayoutId id="2147484468" r:id="rId15"/>
    <p:sldLayoutId id="2147484470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100"/>
        </a:spcBef>
        <a:spcAft>
          <a:spcPts val="1100"/>
        </a:spcAft>
        <a:buFontTx/>
        <a:buNone/>
        <a:defRPr sz="2500" kern="1200" cap="all" spc="400" baseline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1100"/>
        </a:spcBef>
        <a:spcAft>
          <a:spcPts val="1100"/>
        </a:spcAft>
        <a:buFontTx/>
        <a:buNone/>
        <a:defRPr sz="2000" kern="1200" cap="all" spc="4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9">
          <p15:clr>
            <a:srgbClr val="F26B43"/>
          </p15:clr>
        </p15:guide>
        <p15:guide id="2" pos="739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IPCMContentMarking" descr="{&quot;HashCode&quot;:787951189,&quot;Placement&quot;:&quot;Header&quot;,&quot;Top&quot;:0.0,&quot;Left&quot;:410.0548,&quot;SlideWidth&quot;:960,&quot;SlideHeight&quot;:540}">
            <a:extLst>
              <a:ext uri="{FF2B5EF4-FFF2-40B4-BE49-F238E27FC236}">
                <a16:creationId xmlns:a16="http://schemas.microsoft.com/office/drawing/2014/main" id="{EDA79F23-6048-4059-B570-9164EB5C979A}"/>
              </a:ext>
            </a:extLst>
          </p:cNvPr>
          <p:cNvSpPr txBox="1"/>
          <p:nvPr userDrawn="1"/>
        </p:nvSpPr>
        <p:spPr>
          <a:xfrm>
            <a:off x="5207696" y="40213"/>
            <a:ext cx="1776608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sl" sz="1000" dirty="0">
                <a:solidFill>
                  <a:srgbClr val="000000"/>
                </a:solidFill>
                <a:latin typeface="MS UI Gothic" panose="020B0600070205080204" pitchFamily="34" charset="-128"/>
              </a:rPr>
              <a:t>•• </a:t>
            </a:r>
            <a:r>
              <a:rPr lang="en-GB" sz="1000" dirty="0">
                <a:solidFill>
                  <a:srgbClr val="000000"/>
                </a:solidFill>
                <a:latin typeface="MS UI Gothic" panose="020B0600070205080204" pitchFamily="34" charset="-128"/>
              </a:rPr>
              <a:t>ZAŠČITENO</a:t>
            </a:r>
            <a:r>
              <a:rPr lang="sl" sz="1000" dirty="0">
                <a:solidFill>
                  <a:srgbClr val="000000"/>
                </a:solidFill>
                <a:latin typeface="MS UI Gothic" panose="020B0600070205080204" pitchFamily="34" charset="-128"/>
              </a:rPr>
              <a:t> 関係者外秘</a:t>
            </a:r>
            <a:endParaRPr lang="en-GB" sz="1000" dirty="0">
              <a:solidFill>
                <a:srgbClr val="000000"/>
              </a:solidFill>
              <a:latin typeface="MS UI 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19053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1" r:id="rId1"/>
    <p:sldLayoutId id="2147484433" r:id="rId2"/>
    <p:sldLayoutId id="2147484452" r:id="rId3"/>
    <p:sldLayoutId id="2147484449" r:id="rId4"/>
    <p:sldLayoutId id="2147484437" r:id="rId5"/>
    <p:sldLayoutId id="2147484453" r:id="rId6"/>
    <p:sldLayoutId id="2147484454" r:id="rId7"/>
    <p:sldLayoutId id="2147484455" r:id="rId8"/>
    <p:sldLayoutId id="2147484456" r:id="rId9"/>
    <p:sldLayoutId id="2147484457" r:id="rId10"/>
    <p:sldLayoutId id="214748445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9">
          <p15:clr>
            <a:srgbClr val="F26B43"/>
          </p15:clr>
        </p15:guide>
        <p15:guide id="2" pos="739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9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0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0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0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3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5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0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44280" y="2660719"/>
            <a:ext cx="10799999" cy="1200329"/>
          </a:xfrm>
        </p:spPr>
        <p:txBody>
          <a:bodyPr rtlCol="0"/>
          <a:lstStyle/>
          <a:p>
            <a:pPr rtl="0"/>
            <a:r>
              <a:rPr lang="sl">
                <a:solidFill>
                  <a:schemeClr val="bg1"/>
                </a:solidFill>
              </a:rPr>
              <a:t>Digitalni ključ Lexus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sl">
                <a:solidFill>
                  <a:schemeClr val="bg1"/>
                </a:solidFill>
              </a:rPr>
              <a:t>Priročnik za lastnike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 rtlCol="0">
            <a:normAutofit fontScale="92500" lnSpcReduction="10000"/>
          </a:bodyPr>
          <a:lstStyle/>
          <a:p>
            <a:pPr rtl="0"/>
            <a:r>
              <a:rPr lang="sl">
                <a:solidFill>
                  <a:schemeClr val="bg1"/>
                </a:solidFill>
              </a:rPr>
              <a:t>Povezane storitve Lexus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944279" y="4773379"/>
            <a:ext cx="10799999" cy="407987"/>
          </a:xfrm>
        </p:spPr>
        <p:txBody>
          <a:bodyPr rtlCol="0">
            <a:normAutofit/>
          </a:bodyPr>
          <a:lstStyle/>
          <a:p>
            <a:pPr rtl="0"/>
            <a:r>
              <a:rPr lang="sl">
                <a:solidFill>
                  <a:schemeClr val="bg1"/>
                </a:solidFill>
              </a:rPr>
              <a:t>5. 6. 2024</a:t>
            </a:r>
          </a:p>
        </p:txBody>
      </p:sp>
    </p:spTree>
    <p:extLst>
      <p:ext uri="{BB962C8B-B14F-4D97-AF65-F5344CB8AC3E}">
        <p14:creationId xmlns:p14="http://schemas.microsoft.com/office/powerpoint/2010/main" val="126633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1EE3A2-6FEB-4F8D-BBF7-38C4382B2C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049" y="603436"/>
            <a:ext cx="11181828" cy="480131"/>
          </a:xfrm>
        </p:spPr>
        <p:txBody>
          <a:bodyPr rtlCol="0"/>
          <a:lstStyle/>
          <a:p>
            <a:pPr rtl="0"/>
            <a:r>
              <a:rPr lang="sl"/>
              <a:t>Nastavitev digitalnega ključa</a:t>
            </a:r>
            <a:endParaRPr lang="en-GB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7B279B5-A5F4-DA92-BA87-C06A2AA8E025}"/>
              </a:ext>
            </a:extLst>
          </p:cNvPr>
          <p:cNvSpPr txBox="1">
            <a:spLocks/>
          </p:cNvSpPr>
          <p:nvPr/>
        </p:nvSpPr>
        <p:spPr>
          <a:xfrm>
            <a:off x="3338456" y="1275555"/>
            <a:ext cx="2713127" cy="3223333"/>
          </a:xfrm>
          <a:prstGeom prst="rect">
            <a:avLst/>
          </a:prstGeom>
        </p:spPr>
        <p:txBody>
          <a:bodyPr lIns="91440" tIns="45720" rIns="91440" bIns="45720" rtlCol="0" anchor="t"/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spcBef>
                <a:spcPts val="1300"/>
              </a:spcBef>
            </a:pPr>
            <a:r>
              <a:rPr lang="sl" b="1"/>
              <a:t>9. KORAK</a:t>
            </a:r>
            <a:br>
              <a:rPr lang="en-US" b="1"/>
            </a:br>
            <a:br>
              <a:rPr lang="en-US"/>
            </a:br>
            <a:r>
              <a:rPr lang="sl" sz="1200"/>
              <a:t>Vstopite v vozilo in se prepričajte, da imate pri sebi ključ.</a:t>
            </a:r>
          </a:p>
          <a:p>
            <a:pPr rtl="0">
              <a:spcBef>
                <a:spcPts val="1300"/>
              </a:spcBef>
            </a:pPr>
            <a:endParaRPr lang="en-GB" sz="1200"/>
          </a:p>
          <a:p>
            <a:pPr rtl="0">
              <a:spcBef>
                <a:spcPts val="1300"/>
              </a:spcBef>
            </a:pPr>
            <a:r>
              <a:rPr lang="sl" sz="1200"/>
              <a:t>Tapnite "Naprej".</a:t>
            </a:r>
          </a:p>
          <a:p>
            <a:pPr rtl="0"/>
            <a:endParaRPr lang="en-GB" sz="1200">
              <a:solidFill>
                <a:srgbClr val="000000"/>
              </a:solidFill>
              <a:ea typeface="Yu Mincho" panose="02020400000000000000" pitchFamily="18" charset="-128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97A8107-DEE5-42CC-4DA4-F3A235FC7240}"/>
              </a:ext>
            </a:extLst>
          </p:cNvPr>
          <p:cNvSpPr txBox="1">
            <a:spLocks/>
          </p:cNvSpPr>
          <p:nvPr/>
        </p:nvSpPr>
        <p:spPr>
          <a:xfrm>
            <a:off x="9209756" y="1277632"/>
            <a:ext cx="2781577" cy="32233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sl" b="1">
                <a:solidFill>
                  <a:srgbClr val="282830"/>
                </a:solidFill>
              </a:rPr>
              <a:t>10. KORAK</a:t>
            </a:r>
            <a:endParaRPr lang="en-US" sz="1100" dirty="0"/>
          </a:p>
          <a:p>
            <a:pPr rtl="0"/>
            <a:br>
              <a:rPr lang="en-US" sz="1100" dirty="0"/>
            </a:br>
            <a:r>
              <a:rPr lang="sl" sz="1200"/>
              <a:t>Zaženite vozilo. Upoštevajte navodila na zaslonu.</a:t>
            </a:r>
          </a:p>
          <a:p>
            <a:pPr rtl="0"/>
            <a:r>
              <a:rPr lang="sl" sz="1200"/>
              <a:t>Tapnite "Povezava z vozilom".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AAD2091-0A5E-8DD5-5F88-B72B30030D77}"/>
              </a:ext>
            </a:extLst>
          </p:cNvPr>
          <p:cNvGrpSpPr/>
          <p:nvPr/>
        </p:nvGrpSpPr>
        <p:grpSpPr>
          <a:xfrm>
            <a:off x="513669" y="1137525"/>
            <a:ext cx="2561610" cy="5418141"/>
            <a:chOff x="4216768" y="7042240"/>
            <a:chExt cx="2561610" cy="541814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D0C0C4E-108F-E403-1CE5-747819C27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34458" y="7173684"/>
              <a:ext cx="2326231" cy="4860333"/>
            </a:xfrm>
            <a:prstGeom prst="rect">
              <a:avLst/>
            </a:prstGeom>
          </p:spPr>
        </p:pic>
        <p:pic>
          <p:nvPicPr>
            <p:cNvPr id="10" name="Picture 9" descr="A picture containing text, monitor, electronics, screenshot&#10;&#10;Description automatically generated">
              <a:extLst>
                <a:ext uri="{FF2B5EF4-FFF2-40B4-BE49-F238E27FC236}">
                  <a16:creationId xmlns:a16="http://schemas.microsoft.com/office/drawing/2014/main" id="{0774526B-C286-A4C7-FA53-B370C1AE5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16768" y="7042240"/>
              <a:ext cx="2561610" cy="5123219"/>
            </a:xfrm>
            <a:prstGeom prst="rect">
              <a:avLst/>
            </a:prstGeom>
          </p:spPr>
        </p:pic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AAE91BB4-2FD6-A7F8-79DA-2039AE8DA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5977" y="11380881"/>
              <a:ext cx="660400" cy="10795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7798A54-F7E3-1991-4FB2-508C9E0E300B}"/>
              </a:ext>
            </a:extLst>
          </p:cNvPr>
          <p:cNvGrpSpPr/>
          <p:nvPr/>
        </p:nvGrpSpPr>
        <p:grpSpPr>
          <a:xfrm>
            <a:off x="6353764" y="1137525"/>
            <a:ext cx="2561610" cy="5388535"/>
            <a:chOff x="7429619" y="7185232"/>
            <a:chExt cx="2561610" cy="538853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FC68CD7-7E86-513B-96B5-4C08DBF44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01691" y="7285766"/>
              <a:ext cx="2255566" cy="4884052"/>
            </a:xfrm>
            <a:prstGeom prst="roundRect">
              <a:avLst>
                <a:gd name="adj" fmla="val 14133"/>
              </a:avLst>
            </a:prstGeom>
          </p:spPr>
        </p:pic>
        <p:pic>
          <p:nvPicPr>
            <p:cNvPr id="14" name="Picture 13" descr="A picture containing text, monitor, electronics, screenshot&#10;&#10;Description automatically generated">
              <a:extLst>
                <a:ext uri="{FF2B5EF4-FFF2-40B4-BE49-F238E27FC236}">
                  <a16:creationId xmlns:a16="http://schemas.microsoft.com/office/drawing/2014/main" id="{EBA90980-10DE-2C5B-9D44-FD9A343E0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9619" y="7185232"/>
              <a:ext cx="2561610" cy="5123219"/>
            </a:xfrm>
            <a:prstGeom prst="rect">
              <a:avLst/>
            </a:prstGeom>
          </p:spPr>
        </p:pic>
        <p:pic>
          <p:nvPicPr>
            <p:cNvPr id="22" name="Picture 21" descr="Icon&#10;&#10;Description automatically generated">
              <a:extLst>
                <a:ext uri="{FF2B5EF4-FFF2-40B4-BE49-F238E27FC236}">
                  <a16:creationId xmlns:a16="http://schemas.microsoft.com/office/drawing/2014/main" id="{20EE3D34-490D-EB84-0F8E-D7F6D1D43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99274" y="11494267"/>
              <a:ext cx="660400" cy="1079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5563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1EE3A2-6FEB-4F8D-BBF7-38C4382B2C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049" y="603436"/>
            <a:ext cx="11181828" cy="480131"/>
          </a:xfrm>
        </p:spPr>
        <p:txBody>
          <a:bodyPr rtlCol="0"/>
          <a:lstStyle/>
          <a:p>
            <a:pPr rtl="0"/>
            <a:r>
              <a:rPr lang="sl"/>
              <a:t>UPRAVLJANJE IN DELJENJE digitalnega ključa</a:t>
            </a:r>
            <a:endParaRPr lang="en-GB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3E8EAF9-F6CB-E490-4E41-D33CCE4D666D}"/>
              </a:ext>
            </a:extLst>
          </p:cNvPr>
          <p:cNvSpPr txBox="1">
            <a:spLocks/>
          </p:cNvSpPr>
          <p:nvPr/>
        </p:nvSpPr>
        <p:spPr>
          <a:xfrm>
            <a:off x="9166349" y="1335912"/>
            <a:ext cx="2781577" cy="32233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sl" b="1">
                <a:solidFill>
                  <a:srgbClr val="282830"/>
                </a:solidFill>
              </a:rPr>
              <a:t>2. KORAK</a:t>
            </a:r>
            <a:endParaRPr lang="en-US" sz="1100"/>
          </a:p>
          <a:p>
            <a:pPr rtl="0"/>
            <a:br>
              <a:rPr lang="en-US" sz="1100"/>
            </a:br>
            <a:r>
              <a:rPr lang="sl" sz="1200"/>
              <a:t>Podatke o osebi dodajte iz stikov ali jih vnesite ročno.</a:t>
            </a:r>
          </a:p>
          <a:p>
            <a:pPr rtl="0"/>
            <a:r>
              <a:rPr lang="sl" sz="1200"/>
              <a:t>Tapnite "Deli".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0ABBB-2C04-8AB9-753D-EE70CE9ED3C8}"/>
              </a:ext>
            </a:extLst>
          </p:cNvPr>
          <p:cNvSpPr txBox="1">
            <a:spLocks/>
          </p:cNvSpPr>
          <p:nvPr/>
        </p:nvSpPr>
        <p:spPr>
          <a:xfrm>
            <a:off x="3297361" y="1310135"/>
            <a:ext cx="2416491" cy="3032075"/>
          </a:xfrm>
          <a:prstGeom prst="rect">
            <a:avLst/>
          </a:prstGeom>
        </p:spPr>
        <p:txBody>
          <a:bodyPr rtlCol="0"/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l" b="1"/>
              <a:t>1. KORAK</a:t>
            </a:r>
            <a:br>
              <a:rPr lang="en-US" b="1"/>
            </a:br>
            <a:br>
              <a:rPr lang="en-US"/>
            </a:br>
            <a:r>
              <a:rPr lang="sl" sz="1200">
                <a:effectLst/>
                <a:ea typeface="Calibri" panose="020F0502020204030204" pitchFamily="34" charset="0"/>
              </a:rPr>
              <a:t>Tapnite "Deli digitalni ključ".</a:t>
            </a:r>
            <a:endParaRPr lang="en-GB" sz="1200"/>
          </a:p>
          <a:p>
            <a:pPr rtl="0"/>
            <a:endParaRPr lang="en-GB" sz="1200">
              <a:solidFill>
                <a:srgbClr val="000000"/>
              </a:solidFill>
              <a:ea typeface="Yu Mincho" panose="02020400000000000000" pitchFamily="18" charset="-128"/>
              <a:cs typeface="Times New Roman (Body CS)"/>
            </a:endParaRPr>
          </a:p>
          <a:p>
            <a:pPr rtl="0"/>
            <a:endParaRPr lang="en-GB" sz="1200">
              <a:solidFill>
                <a:srgbClr val="000000"/>
              </a:solidFill>
              <a:ea typeface="Yu Mincho" panose="02020400000000000000" pitchFamily="18" charset="-128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7C4092-C480-4C95-5176-5EF8C5D0DCB8}"/>
              </a:ext>
            </a:extLst>
          </p:cNvPr>
          <p:cNvGrpSpPr/>
          <p:nvPr/>
        </p:nvGrpSpPr>
        <p:grpSpPr>
          <a:xfrm>
            <a:off x="552296" y="1165673"/>
            <a:ext cx="2561610" cy="5473318"/>
            <a:chOff x="881766" y="6980797"/>
            <a:chExt cx="2561610" cy="547331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2588F01-47E1-6CCC-08D4-AC302B12E288}"/>
                </a:ext>
              </a:extLst>
            </p:cNvPr>
            <p:cNvGrpSpPr/>
            <p:nvPr/>
          </p:nvGrpSpPr>
          <p:grpSpPr>
            <a:xfrm>
              <a:off x="881766" y="6980797"/>
              <a:ext cx="2561610" cy="5123219"/>
              <a:chOff x="881766" y="6980797"/>
              <a:chExt cx="2561610" cy="5123219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65E5AEE9-84B6-E26A-E86B-18C68B3BD0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65113" y="7132349"/>
                <a:ext cx="2194917" cy="4782016"/>
              </a:xfrm>
              <a:prstGeom prst="roundRect">
                <a:avLst>
                  <a:gd name="adj" fmla="val 10716"/>
                </a:avLst>
              </a:prstGeom>
            </p:spPr>
          </p:pic>
          <p:pic>
            <p:nvPicPr>
              <p:cNvPr id="18" name="Picture 17" descr="A picture containing text, monitor, electronics, screenshot&#10;&#10;Description automatically generated">
                <a:extLst>
                  <a:ext uri="{FF2B5EF4-FFF2-40B4-BE49-F238E27FC236}">
                    <a16:creationId xmlns:a16="http://schemas.microsoft.com/office/drawing/2014/main" id="{D453C90C-7837-B1D2-ACDE-76B731FB49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81766" y="6980797"/>
                <a:ext cx="2561610" cy="5123219"/>
              </a:xfrm>
              <a:prstGeom prst="rect">
                <a:avLst/>
              </a:prstGeom>
            </p:spPr>
          </p:pic>
        </p:grp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38944AE5-9BBD-7F19-5BD7-C9018964F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2371" y="11374615"/>
              <a:ext cx="660400" cy="107950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C2FEE51-DC50-3BC0-DE39-8D74A33F2E4F}"/>
              </a:ext>
            </a:extLst>
          </p:cNvPr>
          <p:cNvGrpSpPr/>
          <p:nvPr/>
        </p:nvGrpSpPr>
        <p:grpSpPr>
          <a:xfrm>
            <a:off x="6246402" y="1165672"/>
            <a:ext cx="2561610" cy="5123219"/>
            <a:chOff x="2676647" y="6820035"/>
            <a:chExt cx="2561610" cy="512321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A27EA14-720D-F423-1154-1CFFCD296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09901" y="6963467"/>
              <a:ext cx="2285480" cy="4807328"/>
            </a:xfrm>
            <a:prstGeom prst="roundRect">
              <a:avLst>
                <a:gd name="adj" fmla="val 13492"/>
              </a:avLst>
            </a:prstGeom>
          </p:spPr>
        </p:pic>
        <p:pic>
          <p:nvPicPr>
            <p:cNvPr id="21" name="Picture 20" descr="A picture containing text, monitor, electronics, screenshot&#10;&#10;Description automatically generated">
              <a:extLst>
                <a:ext uri="{FF2B5EF4-FFF2-40B4-BE49-F238E27FC236}">
                  <a16:creationId xmlns:a16="http://schemas.microsoft.com/office/drawing/2014/main" id="{C491064E-DDBA-4123-9E6A-2A4A62E09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76647" y="6820035"/>
              <a:ext cx="2561610" cy="5123219"/>
            </a:xfrm>
            <a:prstGeom prst="rect">
              <a:avLst/>
            </a:prstGeom>
          </p:spPr>
        </p:pic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133AD868-9CBA-AF74-709C-565ED8BED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22441" y="10691295"/>
              <a:ext cx="660400" cy="1079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8802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1EE3A2-6FEB-4F8D-BBF7-38C4382B2C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049" y="603436"/>
            <a:ext cx="11181828" cy="480131"/>
          </a:xfrm>
        </p:spPr>
        <p:txBody>
          <a:bodyPr rtlCol="0"/>
          <a:lstStyle/>
          <a:p>
            <a:pPr rtl="0"/>
            <a:r>
              <a:rPr lang="sl"/>
              <a:t>UPRAVLJANJE IN DELJENJE digitalnega ključa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278CB0-5CA7-AB7F-2ECB-6AC233094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2894" y="1309138"/>
            <a:ext cx="2276473" cy="4929324"/>
          </a:xfrm>
          <a:prstGeom prst="roundRect">
            <a:avLst>
              <a:gd name="adj" fmla="val 11646"/>
            </a:avLst>
          </a:prstGeom>
        </p:spPr>
      </p:pic>
      <p:pic>
        <p:nvPicPr>
          <p:cNvPr id="6" name="Picture 5" descr="A picture containing text, monitor, electronics, screenshot&#10;&#10;Description automatically generated">
            <a:extLst>
              <a:ext uri="{FF2B5EF4-FFF2-40B4-BE49-F238E27FC236}">
                <a16:creationId xmlns:a16="http://schemas.microsoft.com/office/drawing/2014/main" id="{8345A312-DB92-9854-66CC-677F961F41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2152" y="1237589"/>
            <a:ext cx="2561610" cy="5123219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7DD826B-C843-5A70-7F25-56763C52BB19}"/>
              </a:ext>
            </a:extLst>
          </p:cNvPr>
          <p:cNvSpPr txBox="1">
            <a:spLocks/>
          </p:cNvSpPr>
          <p:nvPr/>
        </p:nvSpPr>
        <p:spPr>
          <a:xfrm>
            <a:off x="9209756" y="1390646"/>
            <a:ext cx="2781577" cy="32233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sl" b="1">
                <a:solidFill>
                  <a:srgbClr val="282830"/>
                </a:solidFill>
              </a:rPr>
              <a:t>4. KORAK</a:t>
            </a:r>
            <a:endParaRPr lang="en-US" sz="1100"/>
          </a:p>
          <a:p>
            <a:pPr rtl="0"/>
            <a:r>
              <a:rPr lang="sl" sz="1100"/>
              <a:t>Za deaktivacijo deljenega ključa podrsajte levo po imenu osebe.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037ECD2-E635-1DC8-95D2-5E6331F38CDB}"/>
              </a:ext>
            </a:extLst>
          </p:cNvPr>
          <p:cNvSpPr txBox="1">
            <a:spLocks/>
          </p:cNvSpPr>
          <p:nvPr/>
        </p:nvSpPr>
        <p:spPr>
          <a:xfrm>
            <a:off x="3338456" y="1388569"/>
            <a:ext cx="2713127" cy="3223333"/>
          </a:xfrm>
          <a:prstGeom prst="rect">
            <a:avLst/>
          </a:prstGeom>
        </p:spPr>
        <p:txBody>
          <a:bodyPr rtlCol="0"/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l" b="1"/>
              <a:t>3. KORAK</a:t>
            </a:r>
            <a:br>
              <a:rPr lang="en-US" b="1"/>
            </a:br>
            <a:br>
              <a:rPr lang="en-US"/>
            </a:br>
            <a:r>
              <a:rPr lang="sl" sz="1200">
                <a:effectLst/>
                <a:latin typeface="Toyota Type Book"/>
                <a:ea typeface="Calibri" panose="020F0502020204030204" pitchFamily="34" charset="0"/>
              </a:rPr>
              <a:t>Če želite potrditi dostop do vozila, tapnite "Deli ključ".</a:t>
            </a:r>
            <a:endParaRPr lang="en-GB" sz="1200"/>
          </a:p>
          <a:p>
            <a:pPr rtl="0"/>
            <a:endParaRPr lang="en-GB" sz="1200">
              <a:solidFill>
                <a:srgbClr val="000000"/>
              </a:solidFill>
              <a:ea typeface="Yu Mincho" panose="02020400000000000000" pitchFamily="18" charset="-128"/>
              <a:cs typeface="Times New Roman (Body CS)"/>
            </a:endParaRPr>
          </a:p>
          <a:p>
            <a:pPr rtl="0"/>
            <a:endParaRPr lang="en-GB" sz="1200">
              <a:solidFill>
                <a:srgbClr val="000000"/>
              </a:solidFill>
              <a:ea typeface="Yu Mincho" panose="02020400000000000000" pitchFamily="18" charset="-12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261BF3-EDCD-E63D-1A8E-62E69BC6067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6236" y="4797753"/>
            <a:ext cx="660400" cy="736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2CA202-8D4E-158B-FBD2-6E59C8153C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242887" y="4102702"/>
            <a:ext cx="736598" cy="146923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B42BEA1-1E17-1A3B-DA9F-35A5DB913C00}"/>
              </a:ext>
            </a:extLst>
          </p:cNvPr>
          <p:cNvGrpSpPr/>
          <p:nvPr/>
        </p:nvGrpSpPr>
        <p:grpSpPr>
          <a:xfrm>
            <a:off x="567679" y="1237590"/>
            <a:ext cx="2561610" cy="5123219"/>
            <a:chOff x="-4969130" y="6617108"/>
            <a:chExt cx="2561610" cy="512321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CCD93E5-CDD5-9D09-B8DC-793E9D84D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826561" y="6688657"/>
              <a:ext cx="2276473" cy="4929323"/>
            </a:xfrm>
            <a:prstGeom prst="roundRect">
              <a:avLst>
                <a:gd name="adj" fmla="val 11646"/>
              </a:avLst>
            </a:prstGeom>
          </p:spPr>
        </p:pic>
        <p:pic>
          <p:nvPicPr>
            <p:cNvPr id="14" name="Picture 13" descr="A picture containing text, monitor, electronics, screenshot&#10;&#10;Description automatically generated">
              <a:extLst>
                <a:ext uri="{FF2B5EF4-FFF2-40B4-BE49-F238E27FC236}">
                  <a16:creationId xmlns:a16="http://schemas.microsoft.com/office/drawing/2014/main" id="{C1BC1085-1D63-637E-98B8-1C6A0FB43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4969130" y="6617108"/>
              <a:ext cx="2561610" cy="5123219"/>
            </a:xfrm>
            <a:prstGeom prst="rect">
              <a:avLst/>
            </a:prstGeom>
          </p:spPr>
        </p:pic>
        <p:pic>
          <p:nvPicPr>
            <p:cNvPr id="22" name="Picture 21" descr="Icon&#10;&#10;Description automatically generated">
              <a:extLst>
                <a:ext uri="{FF2B5EF4-FFF2-40B4-BE49-F238E27FC236}">
                  <a16:creationId xmlns:a16="http://schemas.microsoft.com/office/drawing/2014/main" id="{188CF5CF-3AB6-6794-DE1A-1E438BB58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688325" y="9153318"/>
              <a:ext cx="660400" cy="1079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8050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8040C2-9F38-A1CA-A0B0-89591A4EA2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049" y="603436"/>
            <a:ext cx="11181828" cy="480131"/>
          </a:xfrm>
        </p:spPr>
        <p:txBody>
          <a:bodyPr rtlCol="0"/>
          <a:lstStyle/>
          <a:p>
            <a:pPr rtl="0"/>
            <a:r>
              <a:rPr lang="sl"/>
              <a:t>Prilagajanje dosega digitalnega ključa (umerjanje)</a:t>
            </a:r>
            <a:endParaRPr lang="en-GB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1DAB74A-8C52-AB8E-C593-E10010964375}"/>
              </a:ext>
            </a:extLst>
          </p:cNvPr>
          <p:cNvSpPr txBox="1">
            <a:spLocks/>
          </p:cNvSpPr>
          <p:nvPr/>
        </p:nvSpPr>
        <p:spPr>
          <a:xfrm>
            <a:off x="9217718" y="1279313"/>
            <a:ext cx="2560430" cy="32212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sl" b="1">
                <a:solidFill>
                  <a:srgbClr val="282830"/>
                </a:solidFill>
              </a:rPr>
              <a:t>2. KORAK</a:t>
            </a:r>
            <a:endParaRPr lang="en-US" sz="1100" dirty="0"/>
          </a:p>
          <a:p>
            <a:pPr rtl="0"/>
            <a:br>
              <a:rPr lang="en-US" sz="1100" dirty="0"/>
            </a:br>
            <a:r>
              <a:rPr lang="sl" sz="1200"/>
              <a:t>Tapnite "Prilagodi doseg ključa".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38534A-64A2-670B-C789-6BBBF4A929B4}"/>
              </a:ext>
            </a:extLst>
          </p:cNvPr>
          <p:cNvSpPr txBox="1">
            <a:spLocks/>
          </p:cNvSpPr>
          <p:nvPr/>
        </p:nvSpPr>
        <p:spPr>
          <a:xfrm>
            <a:off x="3348730" y="1285829"/>
            <a:ext cx="2713127" cy="3223333"/>
          </a:xfrm>
          <a:prstGeom prst="rect">
            <a:avLst/>
          </a:prstGeom>
        </p:spPr>
        <p:txBody>
          <a:bodyPr lIns="91440" tIns="45720" rIns="91440" bIns="45720" rtlCol="0" anchor="t"/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" b="1"/>
              <a:t>1. KORAK</a:t>
            </a:r>
          </a:p>
          <a:p>
            <a:pPr defTabSz="914400" rtl="0">
              <a:lnSpc>
                <a:spcPct val="100000"/>
              </a:lnSpc>
              <a:defRPr/>
            </a:pPr>
            <a:br>
              <a:rPr lang="en-US" b="1" dirty="0"/>
            </a:br>
            <a:r>
              <a:rPr lang="sl" sz="1200" spc="0"/>
              <a:t>Če menite, da digitalni ključ zunaj ali znotraj vozila ni dovolj dobro zaznan, lahko zaznavno območje ključa prilagodite. </a:t>
            </a:r>
            <a:endParaRPr lang="en-US" sz="1200" b="1" spc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+mn-cs"/>
            </a:endParaRPr>
          </a:p>
          <a:p>
            <a:pPr rtl="0">
              <a:spcBef>
                <a:spcPts val="0"/>
              </a:spcBef>
              <a:spcAft>
                <a:spcPts val="1000"/>
              </a:spcAft>
            </a:pPr>
            <a:r>
              <a:rPr lang="sl" sz="1200">
                <a:cs typeface="Toyota Type Book" panose="020B0502020202020204" pitchFamily="34" charset="0"/>
              </a:rPr>
              <a:t>Na glavnem zaslonu se pomaknite navzdol in tapnite "Nastavitve digitalnega ključa".</a:t>
            </a:r>
          </a:p>
          <a:p>
            <a:pPr rtl="0"/>
            <a:endParaRPr lang="en-GB" sz="1200" dirty="0">
              <a:solidFill>
                <a:srgbClr val="000000"/>
              </a:solidFill>
              <a:ea typeface="Yu Mincho" panose="02020400000000000000" pitchFamily="18" charset="-128"/>
              <a:cs typeface="Times New Roman (Body CS)"/>
            </a:endParaRPr>
          </a:p>
          <a:p>
            <a:pPr rtl="0"/>
            <a:endParaRPr lang="en-GB" sz="1200" dirty="0">
              <a:solidFill>
                <a:srgbClr val="000000"/>
              </a:solidFill>
              <a:ea typeface="Yu Mincho" panose="02020400000000000000" pitchFamily="18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FBD0B6-5A3D-FE38-258E-8BAA4C007681}"/>
              </a:ext>
            </a:extLst>
          </p:cNvPr>
          <p:cNvSpPr txBox="1"/>
          <p:nvPr/>
        </p:nvSpPr>
        <p:spPr>
          <a:xfrm>
            <a:off x="1624341" y="3295438"/>
            <a:ext cx="184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endParaRPr lang="en-US" b="1">
              <a:solidFill>
                <a:srgbClr val="0070C0"/>
              </a:solidFill>
            </a:endParaRPr>
          </a:p>
          <a:p>
            <a:pPr algn="ctr" rtl="0"/>
            <a:endParaRPr lang="en-US" b="1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9D241B-CDC8-7B72-7D1F-E61294CF4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7589" y="1279081"/>
            <a:ext cx="2240697" cy="4851858"/>
          </a:xfrm>
          <a:prstGeom prst="roundRect">
            <a:avLst>
              <a:gd name="adj" fmla="val 14850"/>
            </a:avLst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BD35847-E89E-CF00-30A8-882135DE7872}"/>
              </a:ext>
            </a:extLst>
          </p:cNvPr>
          <p:cNvGrpSpPr/>
          <p:nvPr/>
        </p:nvGrpSpPr>
        <p:grpSpPr>
          <a:xfrm>
            <a:off x="470024" y="1110563"/>
            <a:ext cx="2652306" cy="5188893"/>
            <a:chOff x="-7565091" y="2216794"/>
            <a:chExt cx="2652306" cy="518889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3417451-3E7F-932F-728E-224DA59A56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9253"/>
            <a:stretch/>
          </p:blipFill>
          <p:spPr>
            <a:xfrm>
              <a:off x="-7380027" y="2385312"/>
              <a:ext cx="2269859" cy="4851858"/>
            </a:xfrm>
            <a:prstGeom prst="roundRect">
              <a:avLst>
                <a:gd name="adj" fmla="val 10273"/>
              </a:avLst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81827EF-3568-D179-F6BA-9A31FA90D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7565091" y="2216794"/>
              <a:ext cx="2652306" cy="5188893"/>
            </a:xfrm>
            <a:prstGeom prst="rect">
              <a:avLst/>
            </a:prstGeom>
          </p:spPr>
        </p:pic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3065D177-DCD9-3366-5745-5FCB37B71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5770568" y="6157670"/>
              <a:ext cx="660400" cy="107950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8864BBA-D1DB-073D-E0F2-290C548B450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1784" y="1110563"/>
            <a:ext cx="2652306" cy="5188893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868F05DC-83D8-3781-620E-D20E7E96C5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0788" y="3165259"/>
            <a:ext cx="6604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194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8040C2-9F38-A1CA-A0B0-89591A4EA2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049" y="603436"/>
            <a:ext cx="11181828" cy="480131"/>
          </a:xfrm>
        </p:spPr>
        <p:txBody>
          <a:bodyPr rtlCol="0"/>
          <a:lstStyle/>
          <a:p>
            <a:pPr rtl="0"/>
            <a:r>
              <a:rPr lang="sl"/>
              <a:t>Prilagajanje dosega digitalnega ključa (umerjanje)</a:t>
            </a:r>
            <a:endParaRPr lang="en-GB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E10A311-AE2B-8E68-68E3-03F8205C497A}"/>
              </a:ext>
            </a:extLst>
          </p:cNvPr>
          <p:cNvSpPr txBox="1">
            <a:spLocks/>
          </p:cNvSpPr>
          <p:nvPr/>
        </p:nvSpPr>
        <p:spPr>
          <a:xfrm>
            <a:off x="9156076" y="1412875"/>
            <a:ext cx="2560430" cy="32212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sl" b="1">
                <a:solidFill>
                  <a:srgbClr val="282830"/>
                </a:solidFill>
              </a:rPr>
              <a:t>4. KORAK</a:t>
            </a:r>
            <a:endParaRPr lang="en-US" sz="1100"/>
          </a:p>
          <a:p>
            <a:pPr rtl="0"/>
            <a:br>
              <a:rPr lang="en-US" sz="1100"/>
            </a:br>
            <a:r>
              <a:rPr lang="sl" sz="1200">
                <a:cs typeface="Toyota Type Book" panose="020B0502020202020204" pitchFamily="34" charset="0"/>
              </a:rPr>
              <a:t>Izberite stopnjo občutljivosti in tapnite "Shrani".</a:t>
            </a:r>
            <a:endParaRPr lang="en-US" sz="120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744F235-7723-F93B-71F6-D9B92F30A1FA}"/>
              </a:ext>
            </a:extLst>
          </p:cNvPr>
          <p:cNvSpPr txBox="1">
            <a:spLocks/>
          </p:cNvSpPr>
          <p:nvPr/>
        </p:nvSpPr>
        <p:spPr>
          <a:xfrm>
            <a:off x="3287088" y="1419391"/>
            <a:ext cx="2713127" cy="3223333"/>
          </a:xfrm>
          <a:prstGeom prst="rect">
            <a:avLst/>
          </a:prstGeom>
        </p:spPr>
        <p:txBody>
          <a:bodyPr rtlCol="0"/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" b="1"/>
              <a:t>3. KORAK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br>
              <a:rPr lang="en-US" b="1"/>
            </a:br>
            <a:r>
              <a:rPr lang="sl" sz="1200" spc="0"/>
              <a:t>Tovarniške nastavitve digitalnega ključa bi morale ustrezati večini voznikov. Na zaznavanje lahko vpliva tudi način nošenja pametnega telefona. Ga nosite v zadnjem žepu? V torbici? Morda kar v roki?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sl" sz="1200" spc="0"/>
              <a:t>Glede na osebne navade lahko izbirate med tremi različnimi stopnjami občutljivosti.</a:t>
            </a:r>
          </a:p>
          <a:p>
            <a:pPr rtl="0"/>
            <a:endParaRPr lang="en-GB" sz="1200">
              <a:solidFill>
                <a:srgbClr val="000000"/>
              </a:solidFill>
              <a:ea typeface="Yu Mincho" panose="02020400000000000000" pitchFamily="18" charset="-128"/>
              <a:cs typeface="Times New Roman (Body CS)"/>
            </a:endParaRPr>
          </a:p>
          <a:p>
            <a:pPr rtl="0"/>
            <a:endParaRPr lang="en-GB" sz="1200">
              <a:solidFill>
                <a:srgbClr val="000000"/>
              </a:solidFill>
              <a:ea typeface="Yu Mincho" panose="02020400000000000000" pitchFamily="18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CB84C7-7733-3406-A68F-79394CCB06F9}"/>
              </a:ext>
            </a:extLst>
          </p:cNvPr>
          <p:cNvSpPr txBox="1"/>
          <p:nvPr/>
        </p:nvSpPr>
        <p:spPr>
          <a:xfrm>
            <a:off x="1562699" y="3429000"/>
            <a:ext cx="184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endParaRPr lang="en-US" b="1">
              <a:solidFill>
                <a:srgbClr val="0070C0"/>
              </a:solidFill>
            </a:endParaRPr>
          </a:p>
          <a:p>
            <a:pPr algn="ctr" rtl="0"/>
            <a:endParaRPr lang="en-US" b="1">
              <a:solidFill>
                <a:srgbClr val="0070C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E40B70E-1CE0-396C-B24C-A2B931A4FCA7}"/>
              </a:ext>
            </a:extLst>
          </p:cNvPr>
          <p:cNvGrpSpPr/>
          <p:nvPr/>
        </p:nvGrpSpPr>
        <p:grpSpPr>
          <a:xfrm>
            <a:off x="479301" y="1235988"/>
            <a:ext cx="2652306" cy="5188893"/>
            <a:chOff x="-6873591" y="3024015"/>
            <a:chExt cx="2652306" cy="518889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B02024D-3FD7-6686-9481-278D864BA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6644498" y="3182661"/>
              <a:ext cx="2232221" cy="4833502"/>
            </a:xfrm>
            <a:prstGeom prst="roundRect">
              <a:avLst>
                <a:gd name="adj" fmla="val 10060"/>
              </a:avLst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8689DEB-FE1E-B1AF-E9EB-F730AB941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6873591" y="3024015"/>
              <a:ext cx="2652306" cy="5188893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C8B1AE3-E4D8-F58A-06EB-44CD75566581}"/>
              </a:ext>
            </a:extLst>
          </p:cNvPr>
          <p:cNvGrpSpPr/>
          <p:nvPr/>
        </p:nvGrpSpPr>
        <p:grpSpPr>
          <a:xfrm>
            <a:off x="6312778" y="1171314"/>
            <a:ext cx="2652306" cy="5188893"/>
            <a:chOff x="6881914" y="3439732"/>
            <a:chExt cx="2652306" cy="518889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4BF03F3-4B4C-D5CF-8DFE-29DD7D3BB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92238" y="3589010"/>
              <a:ext cx="2231658" cy="4832283"/>
            </a:xfrm>
            <a:prstGeom prst="roundRect">
              <a:avLst>
                <a:gd name="adj" fmla="val 8862"/>
              </a:avLst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B30A20D-2E0F-25F3-45CC-8F3FC3710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1914" y="3439732"/>
              <a:ext cx="2652306" cy="5188893"/>
            </a:xfrm>
            <a:prstGeom prst="rect">
              <a:avLst/>
            </a:prstGeom>
          </p:spPr>
        </p:pic>
      </p:grp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8693069D-3991-8CA4-722B-275AB2B9E61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3743" y="3353245"/>
            <a:ext cx="660400" cy="1079500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5C4CBD2A-876B-9013-A973-554DD8AC8BF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731" y="5537408"/>
            <a:ext cx="660400" cy="1079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C7E845-D693-7459-24C5-7940A1D18E12}"/>
              </a:ext>
            </a:extLst>
          </p:cNvPr>
          <p:cNvSpPr txBox="1"/>
          <p:nvPr/>
        </p:nvSpPr>
        <p:spPr>
          <a:xfrm>
            <a:off x="9030855" y="5347855"/>
            <a:ext cx="3158836" cy="9387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/>
            <a:r>
              <a:rPr lang="sl" sz="1100"/>
              <a:t>*Zaradi določenih omejitev antene in moči signala v vozilu nekatere funkcije morda ne bodo vedno delovale po pričakovanjih. To lahko vključuje odklepanje, zaklepanje in zagon vozila, zlasti če so na poti ovire.</a:t>
            </a:r>
          </a:p>
        </p:txBody>
      </p:sp>
    </p:spTree>
    <p:extLst>
      <p:ext uri="{BB962C8B-B14F-4D97-AF65-F5344CB8AC3E}">
        <p14:creationId xmlns:p14="http://schemas.microsoft.com/office/powerpoint/2010/main" val="42664840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8040C2-9F38-A1CA-A0B0-89591A4EA2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049" y="603436"/>
            <a:ext cx="11181828" cy="480131"/>
          </a:xfrm>
        </p:spPr>
        <p:txBody>
          <a:bodyPr rtlCol="0"/>
          <a:lstStyle/>
          <a:p>
            <a:pPr rtl="0"/>
            <a:r>
              <a:rPr lang="sl"/>
              <a:t>Prilagajanje dosega digitalnega ključa (umerjanje)</a:t>
            </a:r>
            <a:endParaRPr lang="en-GB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3CCAA4B-E255-799B-67E3-7F7D379BA998}"/>
              </a:ext>
            </a:extLst>
          </p:cNvPr>
          <p:cNvSpPr txBox="1">
            <a:spLocks/>
          </p:cNvSpPr>
          <p:nvPr/>
        </p:nvSpPr>
        <p:spPr>
          <a:xfrm>
            <a:off x="3428666" y="1510183"/>
            <a:ext cx="2713127" cy="3223333"/>
          </a:xfrm>
          <a:prstGeom prst="rect">
            <a:avLst/>
          </a:prstGeom>
        </p:spPr>
        <p:txBody>
          <a:bodyPr rtlCol="0"/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" b="1"/>
              <a:t>5. KORAK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br>
              <a:rPr lang="en-US" b="1" dirty="0"/>
            </a:br>
            <a:r>
              <a:rPr lang="sl" sz="1200" spc="0"/>
              <a:t>Prikaže se </a:t>
            </a:r>
            <a:r>
              <a:rPr lang="sl" sz="1200">
                <a:solidFill>
                  <a:srgbClr val="000000"/>
                </a:solidFill>
                <a:ea typeface="Yu Mincho" panose="02020400000000000000" pitchFamily="18" charset="-128"/>
              </a:rPr>
              <a:t>potrditev posodobitve občutljivosti</a:t>
            </a:r>
            <a:r>
              <a:rPr lang="sl" sz="1200" spc="0"/>
              <a:t> digitalnega ključa.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6493DC-668B-F88B-FD69-E5B511359050}"/>
              </a:ext>
            </a:extLst>
          </p:cNvPr>
          <p:cNvSpPr txBox="1"/>
          <p:nvPr/>
        </p:nvSpPr>
        <p:spPr>
          <a:xfrm>
            <a:off x="1542149" y="3429000"/>
            <a:ext cx="184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endParaRPr lang="en-US" b="1">
              <a:solidFill>
                <a:srgbClr val="0070C0"/>
              </a:solidFill>
            </a:endParaRPr>
          </a:p>
          <a:p>
            <a:pPr algn="ctr" rtl="0"/>
            <a:endParaRPr lang="en-US" b="1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28F54D-9FB5-C0B9-AD98-55254CDF9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179" y="1394274"/>
            <a:ext cx="2216683" cy="47998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268A42-420D-14A3-1128-110A2DDDFB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368" y="1214271"/>
            <a:ext cx="2652306" cy="51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69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B772E5-2B1D-225F-AE75-9F4652114B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049" y="603436"/>
            <a:ext cx="11181828" cy="480131"/>
          </a:xfrm>
        </p:spPr>
        <p:txBody>
          <a:bodyPr rtlCol="0"/>
          <a:lstStyle/>
          <a:p>
            <a:pPr rtl="0"/>
            <a:r>
              <a:rPr lang="sl"/>
              <a:t>Odstranjevanje digitalnega ključa z aplikacijo Lexus Link+</a:t>
            </a:r>
            <a:endParaRPr lang="en-GB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97FE188-1B77-A983-8F86-0EF7D8F6D546}"/>
              </a:ext>
            </a:extLst>
          </p:cNvPr>
          <p:cNvSpPr txBox="1">
            <a:spLocks/>
          </p:cNvSpPr>
          <p:nvPr/>
        </p:nvSpPr>
        <p:spPr>
          <a:xfrm>
            <a:off x="9472000" y="1349551"/>
            <a:ext cx="2560430" cy="32212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sl" b="1">
                <a:solidFill>
                  <a:srgbClr val="282830"/>
                </a:solidFill>
              </a:rPr>
              <a:t>2. KORAK</a:t>
            </a:r>
            <a:endParaRPr lang="en-US" sz="1100"/>
          </a:p>
          <a:p>
            <a:pPr rtl="0"/>
            <a:br>
              <a:rPr lang="en-US" sz="1100"/>
            </a:br>
            <a:r>
              <a:rPr lang="sl" sz="1200"/>
              <a:t>Za potrditev deaktivacije digitalnega ključa tapnite "Deaktiviraj".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B34FA79-1F73-C9D6-4CC5-7B3553D1A52B}"/>
              </a:ext>
            </a:extLst>
          </p:cNvPr>
          <p:cNvSpPr txBox="1">
            <a:spLocks/>
          </p:cNvSpPr>
          <p:nvPr/>
        </p:nvSpPr>
        <p:spPr>
          <a:xfrm>
            <a:off x="3379553" y="1347473"/>
            <a:ext cx="2713127" cy="3223333"/>
          </a:xfrm>
          <a:prstGeom prst="rect">
            <a:avLst/>
          </a:prstGeom>
        </p:spPr>
        <p:txBody>
          <a:bodyPr rtlCol="0"/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" b="1"/>
              <a:t>1. KORAK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b="1" dirty="0"/>
            </a:br>
            <a:r>
              <a:rPr lang="sl" sz="12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Digitalni ključ lahko odstranite prek aplikacije Lexus Link+ ali prek navigacijskega sistema.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spc="0" dirty="0"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" sz="12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 tem boste odstranili tudi VSE deljene ključe.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+mn-cs"/>
            </a:endParaRPr>
          </a:p>
          <a:p>
            <a:pPr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l" sz="1200"/>
              <a:t>Za odstranjevanje z aplikacijo Lexus Link+ v nastavitvah digitalnega ključa tapnite "Deaktiviraj digitalni ključ".</a:t>
            </a:r>
          </a:p>
          <a:p>
            <a:pPr rtl="0"/>
            <a:endParaRPr lang="en-GB" sz="1200" dirty="0">
              <a:solidFill>
                <a:srgbClr val="000000"/>
              </a:solidFill>
              <a:ea typeface="Yu Mincho" panose="02020400000000000000" pitchFamily="18" charset="-128"/>
              <a:cs typeface="Times New Roman (Body CS)"/>
            </a:endParaRPr>
          </a:p>
          <a:p>
            <a:pPr rtl="0"/>
            <a:endParaRPr lang="en-GB" sz="1200" dirty="0">
              <a:solidFill>
                <a:srgbClr val="000000"/>
              </a:solidFill>
              <a:ea typeface="Yu Mincho" panose="02020400000000000000" pitchFamily="18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EA533A-71BC-9542-CAC2-A59440EE6729}"/>
              </a:ext>
            </a:extLst>
          </p:cNvPr>
          <p:cNvSpPr txBox="1"/>
          <p:nvPr/>
        </p:nvSpPr>
        <p:spPr>
          <a:xfrm>
            <a:off x="9248541" y="5147494"/>
            <a:ext cx="281308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sl" sz="900" b="0" i="0" u="none" strike="noStrike">
                <a:solidFill>
                  <a:srgbClr val="000000"/>
                </a:solidFill>
                <a:effectLst/>
              </a:rPr>
              <a:t>Opomba: Funkcija zagona motorja s pametnim digitalnim ključem ne bo delovala, če je vaše vozilo opremljeno z dodatno elektronsko blokado in v vozilu ni ustreznega ključa (enako kot fizični ključ).</a:t>
            </a:r>
            <a:endParaRPr lang="en-GB" sz="90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E40E434-7430-0F0F-A9C0-F042440A58E5}"/>
              </a:ext>
            </a:extLst>
          </p:cNvPr>
          <p:cNvGrpSpPr/>
          <p:nvPr/>
        </p:nvGrpSpPr>
        <p:grpSpPr>
          <a:xfrm>
            <a:off x="565720" y="1196495"/>
            <a:ext cx="2561610" cy="5123219"/>
            <a:chOff x="-3927968" y="4803034"/>
            <a:chExt cx="2561610" cy="512321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A6C602C-3A34-07A1-407D-9D45084AF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3750716" y="4929138"/>
              <a:ext cx="2236138" cy="4841984"/>
            </a:xfrm>
            <a:prstGeom prst="rect">
              <a:avLst/>
            </a:prstGeom>
          </p:spPr>
        </p:pic>
        <p:pic>
          <p:nvPicPr>
            <p:cNvPr id="10" name="Picture 9" descr="A picture containing text, monitor, electronics, screenshot&#10;&#10;Description automatically generated">
              <a:extLst>
                <a:ext uri="{FF2B5EF4-FFF2-40B4-BE49-F238E27FC236}">
                  <a16:creationId xmlns:a16="http://schemas.microsoft.com/office/drawing/2014/main" id="{24922247-E509-6C4F-6D56-A82EFB969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927968" y="4803034"/>
              <a:ext cx="2561610" cy="5123219"/>
            </a:xfrm>
            <a:prstGeom prst="rect">
              <a:avLst/>
            </a:prstGeom>
          </p:spPr>
        </p:pic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B52A746F-9D4E-FA27-D6F8-6B4466B75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084797" y="7040335"/>
              <a:ext cx="660400" cy="10795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46DE38-8324-250A-4F54-FF8B5C7681B7}"/>
              </a:ext>
            </a:extLst>
          </p:cNvPr>
          <p:cNvGrpSpPr/>
          <p:nvPr/>
        </p:nvGrpSpPr>
        <p:grpSpPr>
          <a:xfrm>
            <a:off x="6536509" y="1196495"/>
            <a:ext cx="2563812" cy="5142299"/>
            <a:chOff x="-3531511" y="3429000"/>
            <a:chExt cx="2563812" cy="514229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F63992B-9C0D-287A-6270-E5A445687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367674" y="3583250"/>
              <a:ext cx="2236138" cy="4841983"/>
            </a:xfrm>
            <a:prstGeom prst="rect">
              <a:avLst/>
            </a:prstGeom>
          </p:spPr>
        </p:pic>
        <p:pic>
          <p:nvPicPr>
            <p:cNvPr id="14" name="Picture 13" descr="A picture containing text, monitor, electronics, screenshot&#10;&#10;Description automatically generated">
              <a:extLst>
                <a:ext uri="{FF2B5EF4-FFF2-40B4-BE49-F238E27FC236}">
                  <a16:creationId xmlns:a16="http://schemas.microsoft.com/office/drawing/2014/main" id="{AE17DF8A-57EA-2DA3-2E35-67298F5C7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531511" y="3429000"/>
              <a:ext cx="2563812" cy="5142299"/>
            </a:xfrm>
            <a:prstGeom prst="rect">
              <a:avLst/>
            </a:prstGeom>
          </p:spPr>
        </p:pic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15B293E7-96F2-1E9F-30B3-4872FBA0B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077045" y="6236501"/>
              <a:ext cx="660400" cy="1079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89724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B772E5-2B1D-225F-AE75-9F4652114B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049" y="603436"/>
            <a:ext cx="9669604" cy="480131"/>
          </a:xfrm>
        </p:spPr>
        <p:txBody>
          <a:bodyPr rtlCol="0"/>
          <a:lstStyle/>
          <a:p>
            <a:pPr rtl="0"/>
            <a:r>
              <a:rPr lang="sl" dirty="0"/>
              <a:t>Odstranjevanje digitalnega ključa z večpredstavnostnim sistemom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772800-B589-84EE-86EC-B86C0DE308E0}"/>
              </a:ext>
            </a:extLst>
          </p:cNvPr>
          <p:cNvSpPr txBox="1"/>
          <p:nvPr/>
        </p:nvSpPr>
        <p:spPr>
          <a:xfrm>
            <a:off x="1778455" y="3429000"/>
            <a:ext cx="184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endParaRPr lang="en-US" b="1">
              <a:solidFill>
                <a:srgbClr val="0070C0"/>
              </a:solidFill>
            </a:endParaRPr>
          </a:p>
          <a:p>
            <a:pPr algn="ctr" rtl="0"/>
            <a:endParaRPr lang="en-US" b="1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73D30A-B844-90B7-CF73-89464DAC3D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8207" y="1187607"/>
            <a:ext cx="4355746" cy="2660401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BA7B4B6-6D73-56EE-2F7B-892B7BA4A0C2}"/>
              </a:ext>
            </a:extLst>
          </p:cNvPr>
          <p:cNvSpPr txBox="1">
            <a:spLocks/>
          </p:cNvSpPr>
          <p:nvPr/>
        </p:nvSpPr>
        <p:spPr>
          <a:xfrm>
            <a:off x="767582" y="1242473"/>
            <a:ext cx="5200203" cy="2389186"/>
          </a:xfrm>
          <a:prstGeom prst="rect">
            <a:avLst/>
          </a:prstGeom>
        </p:spPr>
        <p:txBody>
          <a:bodyPr lIns="91440" tIns="45720" rIns="91440" bIns="45720" rtlCol="0" anchor="t"/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spcAft>
                <a:spcPts val="1000"/>
              </a:spcAft>
            </a:pPr>
            <a:r>
              <a:rPr lang="sl" b="1"/>
              <a:t>1. KORAK</a:t>
            </a:r>
            <a:br>
              <a:rPr lang="en-US" b="1" dirty="0"/>
            </a:br>
            <a:br>
              <a:rPr lang="en-US" dirty="0"/>
            </a:br>
            <a:r>
              <a:rPr lang="sl" sz="1200">
                <a:cs typeface="Toyota Type Book" panose="020B0502020202020204" pitchFamily="34" charset="0"/>
              </a:rPr>
              <a:t>Na glavni večpredstavnostni nadzorni plošči kliknite ikono za nastavitve, nato se pomaknite navzdol in izberite "Informacije in varnost".</a:t>
            </a:r>
          </a:p>
          <a:p>
            <a:pPr rtl="0">
              <a:spcBef>
                <a:spcPts val="0"/>
              </a:spcBef>
              <a:spcAft>
                <a:spcPts val="1000"/>
              </a:spcAft>
            </a:pPr>
            <a:r>
              <a:rPr lang="sl" sz="1200">
                <a:cs typeface="Toyota Type Book" panose="020B0502020202020204" pitchFamily="34" charset="0"/>
              </a:rPr>
              <a:t>Tu lahko v nastavitvah digitalnega ključa preverite, ali je digitalni ključ aktiven. </a:t>
            </a:r>
          </a:p>
          <a:p>
            <a:pPr rtl="0"/>
            <a:endParaRPr lang="en-US" dirty="0">
              <a:cs typeface="Toyota Type Book" panose="020B0502020202020204" pitchFamily="34" charset="0"/>
            </a:endParaRP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672B652E-96F8-C171-E0D2-469B9243EDF7}"/>
              </a:ext>
            </a:extLst>
          </p:cNvPr>
          <p:cNvSpPr txBox="1">
            <a:spLocks/>
          </p:cNvSpPr>
          <p:nvPr/>
        </p:nvSpPr>
        <p:spPr>
          <a:xfrm>
            <a:off x="768576" y="4176279"/>
            <a:ext cx="5200203" cy="2171471"/>
          </a:xfrm>
          <a:prstGeom prst="rect">
            <a:avLst/>
          </a:prstGeom>
        </p:spPr>
        <p:txBody>
          <a:bodyPr rtlCol="0"/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sl" b="1"/>
              <a:t>2. KORAK</a:t>
            </a:r>
            <a:br>
              <a:rPr lang="en-US" b="1"/>
            </a:br>
            <a:br>
              <a:rPr lang="en-US"/>
            </a:br>
            <a:r>
              <a:rPr lang="sl" sz="1200" b="0" i="0" u="none" strike="noStrike" kern="1200" cap="none" spc="0" normalizeH="0" noProof="0">
                <a:ln>
                  <a:noFill/>
                </a:ln>
                <a:solidFill>
                  <a:srgbClr val="282830"/>
                </a:solidFill>
                <a:effectLst/>
                <a:uLnTx/>
                <a:uFillTx/>
                <a:ea typeface="+mn-ea"/>
                <a:cs typeface="Toyota Type Book" panose="020B0502020202020204" pitchFamily="34" charset="0"/>
              </a:rPr>
              <a:t>Tapnite "Odstrani digitalne ključe", s čimer se bo začel postopek odstranjevanja</a:t>
            </a:r>
            <a:r>
              <a:rPr lang="sl" sz="1200">
                <a:cs typeface="Toyota Type Book" panose="020B0502020202020204" pitchFamily="34" charset="0"/>
              </a:rPr>
              <a:t>.</a:t>
            </a:r>
            <a:endParaRPr lang="en-US" sz="1200">
              <a:solidFill>
                <a:srgbClr val="FF0000"/>
              </a:solidFill>
              <a:cs typeface="Toyota Type Book" panose="020B0502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8027979-2A40-523D-A3F3-690F50F9C3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5172" y="3848939"/>
            <a:ext cx="4355746" cy="26604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9C9F382-6605-0C0E-BD3C-FE6C41FCAA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309" y="1485090"/>
            <a:ext cx="3512184" cy="20038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4C68653-BD65-D81A-5B28-BB1AA4C7F1D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7758" y="4149725"/>
            <a:ext cx="3533986" cy="2016125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5AD912BC-22C7-473A-C9D9-C0A85C74E66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1815" y="2366587"/>
            <a:ext cx="660400" cy="1079500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B15EDD86-3C39-3F08-4D5B-FBADBF8EAC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9253" y="5171395"/>
            <a:ext cx="6604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6182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B772E5-2B1D-225F-AE75-9F4652114B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049" y="603436"/>
            <a:ext cx="9828320" cy="480131"/>
          </a:xfrm>
        </p:spPr>
        <p:txBody>
          <a:bodyPr rtlCol="0"/>
          <a:lstStyle/>
          <a:p>
            <a:pPr rtl="0"/>
            <a:r>
              <a:rPr lang="sl" dirty="0"/>
              <a:t>Odstranjevanje digitalnega ključa z večpredstavnostnim sistemom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7C8A71-EDD6-1D0C-9A81-41122B4C6A66}"/>
              </a:ext>
            </a:extLst>
          </p:cNvPr>
          <p:cNvSpPr txBox="1"/>
          <p:nvPr/>
        </p:nvSpPr>
        <p:spPr>
          <a:xfrm>
            <a:off x="1788729" y="3429000"/>
            <a:ext cx="184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endParaRPr lang="en-US" b="1">
              <a:solidFill>
                <a:srgbClr val="0070C0"/>
              </a:solidFill>
            </a:endParaRPr>
          </a:p>
          <a:p>
            <a:pPr algn="ctr" rtl="0"/>
            <a:endParaRPr lang="en-US" b="1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ADA3FF-C941-63F1-90FA-521D97A69F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8481" y="1187607"/>
            <a:ext cx="4355746" cy="2660401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F134B7E-437D-0FE9-3C26-B24592ABEEFF}"/>
              </a:ext>
            </a:extLst>
          </p:cNvPr>
          <p:cNvSpPr txBox="1">
            <a:spLocks/>
          </p:cNvSpPr>
          <p:nvPr/>
        </p:nvSpPr>
        <p:spPr>
          <a:xfrm>
            <a:off x="777856" y="1242473"/>
            <a:ext cx="5200203" cy="1572063"/>
          </a:xfrm>
          <a:prstGeom prst="rect">
            <a:avLst/>
          </a:prstGeom>
        </p:spPr>
        <p:txBody>
          <a:bodyPr rtlCol="0"/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spcBef>
                <a:spcPts val="0"/>
              </a:spcBef>
              <a:spcAft>
                <a:spcPts val="1000"/>
              </a:spcAft>
            </a:pPr>
            <a:r>
              <a:rPr lang="sl" b="1"/>
              <a:t>3. KORAK</a:t>
            </a:r>
            <a:br>
              <a:rPr lang="en-US" b="1"/>
            </a:br>
            <a:br>
              <a:rPr lang="en-US"/>
            </a:br>
            <a:r>
              <a:rPr lang="sl" sz="1200" b="0" i="0" u="none" strike="noStrike" kern="1200" cap="none" spc="0" normalizeH="0" noProof="0">
                <a:ln>
                  <a:noFill/>
                </a:ln>
                <a:solidFill>
                  <a:srgbClr val="282830"/>
                </a:solidFill>
                <a:effectLst/>
                <a:uLnTx/>
                <a:uFillTx/>
                <a:ea typeface="+mn-ea"/>
                <a:cs typeface="Toyota Type Book" panose="020B0502020202020204" pitchFamily="34" charset="0"/>
              </a:rPr>
              <a:t>Namero odstranitve digitalnega ključa* morate potrditi.</a:t>
            </a:r>
          </a:p>
          <a:p>
            <a:pPr rtl="0"/>
            <a:endParaRPr lang="en-US">
              <a:cs typeface="Toyota Type Book" panose="020B0502020202020204" pitchFamily="34" charset="0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DD0AEBD-D917-A1CB-68A1-33CD46814043}"/>
              </a:ext>
            </a:extLst>
          </p:cNvPr>
          <p:cNvSpPr txBox="1">
            <a:spLocks/>
          </p:cNvSpPr>
          <p:nvPr/>
        </p:nvSpPr>
        <p:spPr>
          <a:xfrm>
            <a:off x="778850" y="4176279"/>
            <a:ext cx="5200203" cy="2171471"/>
          </a:xfrm>
          <a:prstGeom prst="rect">
            <a:avLst/>
          </a:prstGeom>
        </p:spPr>
        <p:txBody>
          <a:bodyPr rtlCol="0"/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sl" b="1"/>
              <a:t>4. KORAK</a:t>
            </a:r>
            <a:br>
              <a:rPr lang="en-US" b="1"/>
            </a:br>
            <a:br>
              <a:rPr lang="en-US"/>
            </a:br>
            <a:r>
              <a:rPr lang="sl" sz="1200" spc="0">
                <a:solidFill>
                  <a:srgbClr val="282830"/>
                </a:solidFill>
                <a:cs typeface="Toyota Type Book" panose="020B0502020202020204" pitchFamily="34" charset="0"/>
              </a:rPr>
              <a:t>Nato boste morali ključ položiti na stikalo za zagon in nadaljevati z odstranjevanjem digitalnega ključa.</a:t>
            </a:r>
            <a:endParaRPr lang="en-US" sz="1200" i="1" spc="0">
              <a:solidFill>
                <a:srgbClr val="282830"/>
              </a:solidFill>
              <a:cs typeface="Toyota Type Book" panose="020B0502020202020204" pitchFamily="34" charset="0"/>
            </a:endParaRPr>
          </a:p>
          <a:p>
            <a:pPr rtl="0"/>
            <a:endParaRPr lang="en-US">
              <a:solidFill>
                <a:srgbClr val="FF0000"/>
              </a:solidFill>
              <a:cs typeface="Toyota Type Book" panose="020B0502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09D273-DD8B-B2D4-8EB6-EA572A3A36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5446" y="3848939"/>
            <a:ext cx="4355746" cy="2660401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555694FD-60D5-AF82-06D0-E4885824D8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2089" y="2366587"/>
            <a:ext cx="660400" cy="1079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A94321-BD49-A3DE-0C30-B6A9D2944B2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8031" y="1484313"/>
            <a:ext cx="3582117" cy="201612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E26593C9-2755-7E73-98FA-290DE1C182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1238" y="2775148"/>
            <a:ext cx="660400" cy="1079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087C9E4-AE25-FEDA-3B0E-762022405B43}"/>
              </a:ext>
            </a:extLst>
          </p:cNvPr>
          <p:cNvSpPr txBox="1"/>
          <p:nvPr/>
        </p:nvSpPr>
        <p:spPr>
          <a:xfrm>
            <a:off x="777856" y="3177272"/>
            <a:ext cx="2964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sl" sz="900" spc="0">
                <a:solidFill>
                  <a:srgbClr val="282830"/>
                </a:solidFill>
                <a:cs typeface="Toyota Type Book" panose="020B0502020202020204" pitchFamily="34" charset="0"/>
              </a:rPr>
              <a:t>*Z odstranitvijo lastnikovega ključa bodo odstranjeni tudi vsi deljeni digitalni ključi.</a:t>
            </a:r>
          </a:p>
          <a:p>
            <a:pPr rtl="0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0A34C66-96BD-EE79-9D71-D19AC27F202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8031" y="4149725"/>
            <a:ext cx="3565828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0326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B772E5-2B1D-225F-AE75-9F4652114B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049" y="603436"/>
            <a:ext cx="9799013" cy="480131"/>
          </a:xfrm>
        </p:spPr>
        <p:txBody>
          <a:bodyPr rtlCol="0"/>
          <a:lstStyle/>
          <a:p>
            <a:pPr rtl="0"/>
            <a:r>
              <a:rPr lang="sl" dirty="0"/>
              <a:t>Odstranjevanje digitalnega ključa z večpredstavnostnim sistemom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B46DEC-7258-AA22-2581-1364F0B89B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4916" y="1187607"/>
            <a:ext cx="4355746" cy="2660401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13B1508-1C2C-C0F1-10BA-8E74D1759FE2}"/>
              </a:ext>
            </a:extLst>
          </p:cNvPr>
          <p:cNvSpPr txBox="1">
            <a:spLocks/>
          </p:cNvSpPr>
          <p:nvPr/>
        </p:nvSpPr>
        <p:spPr>
          <a:xfrm>
            <a:off x="644291" y="1242473"/>
            <a:ext cx="5200203" cy="1572063"/>
          </a:xfrm>
          <a:prstGeom prst="rect">
            <a:avLst/>
          </a:prstGeom>
        </p:spPr>
        <p:txBody>
          <a:bodyPr rtlCol="0"/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spcAft>
                <a:spcPts val="1000"/>
              </a:spcAft>
            </a:pPr>
            <a:r>
              <a:rPr lang="sl" b="1"/>
              <a:t>5. KORAK</a:t>
            </a:r>
            <a:br>
              <a:rPr lang="en-US" b="1" dirty="0"/>
            </a:br>
            <a:br>
              <a:rPr lang="en-US" dirty="0"/>
            </a:br>
            <a:r>
              <a:rPr lang="sl" sz="1200" b="0" i="0" u="none" strike="noStrike" kern="1200" cap="none" spc="0" normalizeH="0" noProof="0">
                <a:ln>
                  <a:noFill/>
                </a:ln>
                <a:solidFill>
                  <a:srgbClr val="282830"/>
                </a:solidFill>
                <a:effectLst/>
                <a:uLnTx/>
                <a:uFillTx/>
                <a:ea typeface="+mn-ea"/>
                <a:cs typeface="Toyota Type Book" panose="020B0502020202020204" pitchFamily="34" charset="0"/>
              </a:rPr>
              <a:t>Kmalu zatem boste prejeli obvestilo o odstranitvi digitalnega ključa.</a:t>
            </a:r>
          </a:p>
          <a:p>
            <a:pPr rtl="0">
              <a:spcBef>
                <a:spcPts val="0"/>
              </a:spcBef>
              <a:spcAft>
                <a:spcPts val="1000"/>
              </a:spcAft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82830"/>
              </a:solidFill>
              <a:effectLst/>
              <a:uLnTx/>
              <a:uFillTx/>
              <a:ea typeface="+mn-ea"/>
              <a:cs typeface="Toyota Type Book" panose="020B0502020202020204" pitchFamily="34" charset="0"/>
            </a:endParaRPr>
          </a:p>
          <a:p>
            <a:pPr rtl="0"/>
            <a:endParaRPr lang="en-US" dirty="0">
              <a:cs typeface="Toyota Type Book" panose="020B0502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DD3A04-368C-E7F6-97EF-E87A7E8795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466" y="1484313"/>
            <a:ext cx="3507463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89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/>
          <a:p>
            <a:pPr lvl="0" rtl="0"/>
            <a:r>
              <a:rPr lang="sl"/>
              <a:t>01</a:t>
            </a:r>
            <a:br>
              <a:rPr lang="en-US" dirty="0"/>
            </a:br>
            <a:r>
              <a:rPr lang="sl">
                <a:solidFill>
                  <a:schemeClr val="tx1"/>
                </a:solidFill>
              </a:rPr>
              <a:t>Stran 3 – Aktivacija storitve digitalnega ključa</a:t>
            </a:r>
            <a:endParaRPr lang="en-US" dirty="0">
              <a:solidFill>
                <a:schemeClr val="tx1"/>
              </a:solidFill>
            </a:endParaRPr>
          </a:p>
          <a:p>
            <a:pPr lvl="0" rtl="0"/>
            <a:r>
              <a:rPr lang="sl"/>
              <a:t>02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sl">
                <a:solidFill>
                  <a:schemeClr val="tx1"/>
                </a:solidFill>
              </a:rPr>
              <a:t>Stran 6 – Nastavitev digitalnega ključa</a:t>
            </a:r>
          </a:p>
          <a:p>
            <a:pPr lvl="0" rtl="0"/>
            <a:r>
              <a:rPr lang="sl"/>
              <a:t>03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sl">
                <a:solidFill>
                  <a:schemeClr val="tx1"/>
                </a:solidFill>
              </a:rPr>
              <a:t>Stran 13 – Upravljanje in deljenje digitalnega ključa</a:t>
            </a:r>
          </a:p>
          <a:p>
            <a:pPr lvl="0" rtl="0"/>
            <a:r>
              <a:rPr lang="sl"/>
              <a:t>04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sl">
                <a:solidFill>
                  <a:schemeClr val="tx1"/>
                </a:solidFill>
              </a:rPr>
              <a:t>Stran 15 – Prilagajanje dosega digitalnega ključa (umerjanje)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/>
        <p:txBody>
          <a:bodyPr rtlCol="0"/>
          <a:lstStyle/>
          <a:p>
            <a:pPr lvl="0" rtl="0"/>
            <a:r>
              <a:rPr lang="sl"/>
              <a:t>05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sl">
                <a:solidFill>
                  <a:schemeClr val="tx1"/>
                </a:solidFill>
              </a:rPr>
              <a:t>Stran 18 – Odstranjevanje digitalnega ključa z aplikacijo Lexus Link+</a:t>
            </a:r>
          </a:p>
          <a:p>
            <a:pPr lvl="0" rtl="0"/>
            <a:r>
              <a:rPr lang="sl"/>
              <a:t>06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sl">
                <a:solidFill>
                  <a:schemeClr val="tx1"/>
                </a:solidFill>
              </a:rPr>
              <a:t>Stran 19 – Odstranjevanje digitalnega ključa z večpredstavnostnim sistemom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C83F70-C975-D146-AADB-3B20B9C228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049" y="603436"/>
            <a:ext cx="11181828" cy="480131"/>
          </a:xfrm>
        </p:spPr>
        <p:txBody>
          <a:bodyPr rtlCol="0"/>
          <a:lstStyle/>
          <a:p>
            <a:pPr rtl="0"/>
            <a:r>
              <a:rPr lang="sl"/>
              <a:t>Vsebina</a:t>
            </a:r>
          </a:p>
        </p:txBody>
      </p:sp>
    </p:spTree>
    <p:extLst>
      <p:ext uri="{BB962C8B-B14F-4D97-AF65-F5344CB8AC3E}">
        <p14:creationId xmlns:p14="http://schemas.microsoft.com/office/powerpoint/2010/main" val="2179850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2D3BC0-6B5F-6845-8F49-8F35189EC1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049" y="603436"/>
            <a:ext cx="11181828" cy="480131"/>
          </a:xfrm>
        </p:spPr>
        <p:txBody>
          <a:bodyPr rtlCol="0"/>
          <a:lstStyle/>
          <a:p>
            <a:pPr rtl="0"/>
            <a:r>
              <a:rPr lang="sl"/>
              <a:t>Aktivacija storitve digitalnega ključa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B21A32C-1EF0-AB03-D12A-5EDA14D72BEF}"/>
              </a:ext>
            </a:extLst>
          </p:cNvPr>
          <p:cNvGrpSpPr/>
          <p:nvPr/>
        </p:nvGrpSpPr>
        <p:grpSpPr>
          <a:xfrm>
            <a:off x="524168" y="1231931"/>
            <a:ext cx="10972614" cy="4932564"/>
            <a:chOff x="524168" y="1231930"/>
            <a:chExt cx="11454584" cy="543290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9F68B3-BC64-642A-639A-88BC66BAA0DF}"/>
                </a:ext>
              </a:extLst>
            </p:cNvPr>
            <p:cNvGrpSpPr/>
            <p:nvPr/>
          </p:nvGrpSpPr>
          <p:grpSpPr>
            <a:xfrm>
              <a:off x="524168" y="1264164"/>
              <a:ext cx="2705100" cy="5400675"/>
              <a:chOff x="6762586" y="1051717"/>
              <a:chExt cx="2705100" cy="540067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66E19E7C-45A5-EE65-245C-CD1DC4B022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284" b="23744"/>
              <a:stretch/>
            </p:blipFill>
            <p:spPr>
              <a:xfrm>
                <a:off x="6903127" y="1166322"/>
                <a:ext cx="2443468" cy="5210208"/>
              </a:xfrm>
              <a:prstGeom prst="roundRect">
                <a:avLst>
                  <a:gd name="adj" fmla="val 14068"/>
                </a:avLst>
              </a:prstGeom>
            </p:spPr>
          </p:pic>
          <p:pic>
            <p:nvPicPr>
              <p:cNvPr id="17" name="Picture 16" descr="A picture containing text, monitor, electronics, screenshot&#10;&#10;Description automatically generated">
                <a:extLst>
                  <a:ext uri="{FF2B5EF4-FFF2-40B4-BE49-F238E27FC236}">
                    <a16:creationId xmlns:a16="http://schemas.microsoft.com/office/drawing/2014/main" id="{62690CA3-9AE2-32CC-CC88-C0D32ACF14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62586" y="1051717"/>
                <a:ext cx="2705100" cy="54006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" name="Text Placeholder 3">
              <a:extLst>
                <a:ext uri="{FF2B5EF4-FFF2-40B4-BE49-F238E27FC236}">
                  <a16:creationId xmlns:a16="http://schemas.microsoft.com/office/drawing/2014/main" id="{474D28EE-9EB6-8A47-A084-EA917F9C619A}"/>
                </a:ext>
              </a:extLst>
            </p:cNvPr>
            <p:cNvSpPr txBox="1">
              <a:spLocks/>
            </p:cNvSpPr>
            <p:nvPr/>
          </p:nvSpPr>
          <p:spPr>
            <a:xfrm>
              <a:off x="9197175" y="1412875"/>
              <a:ext cx="2781577" cy="322333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355" rtl="0" eaLnBrk="1" latinLnBrk="0" hangingPunct="1">
                <a:lnSpc>
                  <a:spcPct val="106000"/>
                </a:lnSpc>
                <a:spcBef>
                  <a:spcPts val="1300"/>
                </a:spcBef>
                <a:spcAft>
                  <a:spcPts val="0"/>
                </a:spcAft>
                <a:buFont typeface="Arial" panose="020B0604020202020204" pitchFamily="34" charset="0"/>
                <a:buNone/>
                <a:tabLst/>
                <a:defRPr sz="1800" b="0" i="0" kern="1200" spc="-25">
                  <a:solidFill>
                    <a:schemeClr val="tx1"/>
                  </a:solidFill>
                  <a:latin typeface="+mn-lt"/>
                  <a:ea typeface="+mn-ea"/>
                  <a:cs typeface="Toyota Type Semibold" panose="020B0502020202020204" pitchFamily="34" charset="0"/>
                </a:defRPr>
              </a:lvl1pPr>
              <a:lvl2pPr marL="604800" indent="-280800" algn="l" defTabSz="914355" rtl="0" eaLnBrk="1" latinLnBrk="0" hangingPunct="1">
                <a:lnSpc>
                  <a:spcPct val="106000"/>
                </a:lnSpc>
                <a:spcBef>
                  <a:spcPts val="1300"/>
                </a:spcBef>
                <a:spcAft>
                  <a:spcPts val="0"/>
                </a:spcAft>
                <a:buSzPct val="80000"/>
                <a:buFont typeface="Courier New" panose="02070309020205020404" pitchFamily="49" charset="0"/>
                <a:buChar char="o"/>
                <a:tabLst/>
                <a:defRPr sz="1800" kern="1200" cap="none" spc="-25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355" rtl="0" eaLnBrk="1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SzPct val="95000"/>
                <a:buFont typeface="System Font Regular"/>
                <a:buNone/>
                <a:tabLst/>
                <a:defRPr sz="1800" kern="1200" spc="-25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355" rtl="0" eaLnBrk="1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tabLst/>
                <a:defRPr sz="1800" kern="1200" spc="-25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355" rtl="0" eaLnBrk="1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Font typeface="System Font Regular"/>
                <a:buNone/>
                <a:tabLst/>
                <a:defRPr sz="1800" b="0" i="0" kern="1200" spc="-25" baseline="0">
                  <a:solidFill>
                    <a:schemeClr val="tx1"/>
                  </a:solidFill>
                  <a:latin typeface="+mn-lt"/>
                  <a:ea typeface="+mn-ea"/>
                  <a:cs typeface="Toyota Type Semibold" panose="020B0502020202020204" pitchFamily="34" charset="0"/>
                </a:defRPr>
              </a:lvl5pPr>
              <a:lvl6pPr marL="0" indent="0" algn="l" defTabSz="914355" rtl="0" eaLnBrk="1" latinLnBrk="0" hangingPunct="1">
                <a:lnSpc>
                  <a:spcPct val="117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tabLst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355" rtl="0" eaLnBrk="1" latinLnBrk="0" hangingPunct="1">
                <a:lnSpc>
                  <a:spcPct val="117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tabLst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355" rtl="0" eaLnBrk="1" latinLnBrk="0" hangingPunct="1">
                <a:lnSpc>
                  <a:spcPct val="117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tabLst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355" rtl="0" eaLnBrk="1" latinLnBrk="0" hangingPunct="1">
                <a:lnSpc>
                  <a:spcPct val="117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tabLst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sl" b="1">
                  <a:solidFill>
                    <a:srgbClr val="282830"/>
                  </a:solidFill>
                </a:rPr>
                <a:t>2. KORAK</a:t>
              </a:r>
              <a:endParaRPr lang="en-US" sz="1100" dirty="0"/>
            </a:p>
            <a:p>
              <a:pPr rtl="0"/>
              <a:br>
                <a:rPr lang="en-US" sz="1100" dirty="0"/>
              </a:br>
              <a:r>
                <a:rPr lang="sl" sz="1200">
                  <a:cs typeface="Toyota Type Book" panose="020B0502020202020204" pitchFamily="34" charset="0"/>
                </a:rPr>
                <a:t>Tapnite "Središče za povezane storitve".</a:t>
              </a:r>
              <a:endParaRPr lang="en-US" sz="1200" dirty="0">
                <a:solidFill>
                  <a:srgbClr val="282830"/>
                </a:solidFill>
                <a:cs typeface="Toyota Type Book" panose="020B0502020202020204" pitchFamily="34" charset="0"/>
              </a:endParaRPr>
            </a:p>
          </p:txBody>
        </p:sp>
        <p:sp>
          <p:nvSpPr>
            <p:cNvPr id="21" name="Text Placeholder 3">
              <a:extLst>
                <a:ext uri="{FF2B5EF4-FFF2-40B4-BE49-F238E27FC236}">
                  <a16:creationId xmlns:a16="http://schemas.microsoft.com/office/drawing/2014/main" id="{B73D27AE-5107-9F89-86B3-6BF0E838712E}"/>
                </a:ext>
              </a:extLst>
            </p:cNvPr>
            <p:cNvSpPr txBox="1">
              <a:spLocks/>
            </p:cNvSpPr>
            <p:nvPr/>
          </p:nvSpPr>
          <p:spPr>
            <a:xfrm>
              <a:off x="3328187" y="1412875"/>
              <a:ext cx="2713127" cy="3223333"/>
            </a:xfrm>
            <a:prstGeom prst="rect">
              <a:avLst/>
            </a:prstGeom>
          </p:spPr>
          <p:txBody>
            <a:bodyPr lIns="91440" tIns="45720" rIns="91440" bIns="45720" rtlCol="0" anchor="t"/>
            <a:lstStyle>
              <a:lvl1pPr marL="0" indent="0" algn="l" defTabSz="914355" rtl="0" eaLnBrk="1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tabLst/>
                <a:defRPr sz="1800" b="0" i="0" kern="1200" spc="-25">
                  <a:solidFill>
                    <a:schemeClr val="tx1"/>
                  </a:solidFill>
                  <a:latin typeface="+mn-lt"/>
                  <a:ea typeface="+mn-ea"/>
                  <a:cs typeface="Toyota Type Semibold" panose="020B0502020202020204" pitchFamily="34" charset="0"/>
                </a:defRPr>
              </a:lvl1pPr>
              <a:lvl2pPr marL="604800" indent="-280800" algn="l" defTabSz="914355" rtl="0" eaLnBrk="1" latinLnBrk="0" hangingPunct="1">
                <a:lnSpc>
                  <a:spcPct val="106000"/>
                </a:lnSpc>
                <a:spcBef>
                  <a:spcPts val="1300"/>
                </a:spcBef>
                <a:spcAft>
                  <a:spcPts val="0"/>
                </a:spcAft>
                <a:buSzPct val="80000"/>
                <a:buFont typeface="Courier New" panose="02070309020205020404" pitchFamily="49" charset="0"/>
                <a:buChar char="o"/>
                <a:tabLst/>
                <a:defRPr sz="1800" kern="1200" cap="none" spc="-25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355" rtl="0" eaLnBrk="1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SzPct val="95000"/>
                <a:buFont typeface="System Font Regular"/>
                <a:buNone/>
                <a:tabLst/>
                <a:defRPr sz="1800" kern="1200" spc="-25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355" rtl="0" eaLnBrk="1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tabLst/>
                <a:defRPr sz="1800" kern="1200" spc="-25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355" rtl="0" eaLnBrk="1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Font typeface="System Font Regular"/>
                <a:buNone/>
                <a:tabLst/>
                <a:defRPr sz="1800" b="0" i="0" kern="1200" spc="-25" baseline="0">
                  <a:solidFill>
                    <a:schemeClr val="tx1"/>
                  </a:solidFill>
                  <a:latin typeface="+mn-lt"/>
                  <a:ea typeface="+mn-ea"/>
                  <a:cs typeface="Toyota Type Semibold" panose="020B0502020202020204" pitchFamily="34" charset="0"/>
                </a:defRPr>
              </a:lvl5pPr>
              <a:lvl6pPr marL="0" indent="0" algn="l" defTabSz="914355" rtl="0" eaLnBrk="1" latinLnBrk="0" hangingPunct="1">
                <a:lnSpc>
                  <a:spcPct val="117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tabLst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355" rtl="0" eaLnBrk="1" latinLnBrk="0" hangingPunct="1">
                <a:lnSpc>
                  <a:spcPct val="117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tabLst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355" rtl="0" eaLnBrk="1" latinLnBrk="0" hangingPunct="1">
                <a:lnSpc>
                  <a:spcPct val="117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tabLst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355" rtl="0" eaLnBrk="1" latinLnBrk="0" hangingPunct="1">
                <a:lnSpc>
                  <a:spcPct val="117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tabLst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sl" b="1"/>
                <a:t>1. KORAK</a:t>
              </a:r>
              <a:br>
                <a:rPr lang="en-US" b="1" dirty="0"/>
              </a:br>
              <a:br>
                <a:rPr lang="en-US" dirty="0"/>
              </a:br>
              <a:r>
                <a:rPr lang="sl" sz="1200">
                  <a:ea typeface="+mn-lt"/>
                  <a:cs typeface="+mn-lt"/>
                </a:rPr>
                <a:t>Tudi kot obstoječi uporabnik aplikacije Lexus Link+ z računom Lexus in aktiviranimi standardnimi storitvami morate dodatno aktivirati še storitve digitalnega ključa.</a:t>
              </a:r>
            </a:p>
            <a:p>
              <a:pPr rtl="0"/>
              <a:endParaRPr lang="en-US" sz="1200" dirty="0">
                <a:ea typeface="+mn-lt"/>
                <a:cs typeface="+mn-lt"/>
              </a:endParaRPr>
            </a:p>
            <a:p>
              <a:pPr rtl="0"/>
              <a:r>
                <a:rPr lang="sl" sz="1200">
                  <a:ea typeface="+mn-lt"/>
                  <a:cs typeface="+mn-lt"/>
                </a:rPr>
                <a:t>Tapnite "Moja garaža".</a:t>
              </a:r>
              <a:endParaRPr lang="en-US" dirty="0"/>
            </a:p>
          </p:txBody>
        </p:sp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77514A98-F7AE-DE8A-ADEE-769749E5F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47091" y="1498252"/>
              <a:ext cx="660400" cy="10795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3CDCAE2-EB8D-B4BC-CC02-020F565D447E}"/>
                </a:ext>
              </a:extLst>
            </p:cNvPr>
            <p:cNvSpPr txBox="1"/>
            <p:nvPr/>
          </p:nvSpPr>
          <p:spPr>
            <a:xfrm>
              <a:off x="3308462" y="5640149"/>
              <a:ext cx="23790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sl" sz="900"/>
                <a:t>Opomba: Če digitalne storitve aktivirate prvič, lahko storitev digitalnega ključa vključite v začetni izbor storitev za aktivacijo.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E74D1E2-42F0-C501-3895-4AA9AC81F9A4}"/>
                </a:ext>
              </a:extLst>
            </p:cNvPr>
            <p:cNvGrpSpPr/>
            <p:nvPr/>
          </p:nvGrpSpPr>
          <p:grpSpPr>
            <a:xfrm>
              <a:off x="6083232" y="1231930"/>
              <a:ext cx="2652306" cy="5188893"/>
              <a:chOff x="-67482" y="7475812"/>
              <a:chExt cx="2652306" cy="5188893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9F32119-C76D-BE1B-10E9-510AC435BC60}"/>
                  </a:ext>
                </a:extLst>
              </p:cNvPr>
              <p:cNvGrpSpPr/>
              <p:nvPr/>
            </p:nvGrpSpPr>
            <p:grpSpPr>
              <a:xfrm>
                <a:off x="89795" y="7696200"/>
                <a:ext cx="2243526" cy="4855221"/>
                <a:chOff x="-2947695" y="7495033"/>
                <a:chExt cx="2243526" cy="4855221"/>
              </a:xfrm>
            </p:grpSpPr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5E5E607F-3B9D-82B4-959F-128FB58B0C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-2947695" y="7495033"/>
                  <a:ext cx="2243526" cy="4855221"/>
                </a:xfrm>
                <a:prstGeom prst="rect">
                  <a:avLst/>
                </a:prstGeom>
              </p:spPr>
            </p:pic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0D5E42C4-9DAB-279D-F464-B08D4F4A97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t="25062" b="66693"/>
                <a:stretch/>
              </p:blipFill>
              <p:spPr>
                <a:xfrm>
                  <a:off x="-2944866" y="9321359"/>
                  <a:ext cx="2240697" cy="400051"/>
                </a:xfrm>
                <a:prstGeom prst="rect">
                  <a:avLst/>
                </a:prstGeom>
              </p:spPr>
            </p:pic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CC700D8B-B310-BCBB-A68B-985200531D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t="9571" r="4099" b="77377"/>
                <a:stretch/>
              </p:blipFill>
              <p:spPr>
                <a:xfrm>
                  <a:off x="-2944866" y="8433927"/>
                  <a:ext cx="2240697" cy="855902"/>
                </a:xfrm>
                <a:prstGeom prst="rect">
                  <a:avLst/>
                </a:prstGeom>
              </p:spPr>
            </p:pic>
          </p:grp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6DF15393-4E11-FADF-9A8E-6EC22556E2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67482" y="7475812"/>
                <a:ext cx="2652306" cy="5188893"/>
              </a:xfrm>
              <a:prstGeom prst="rect">
                <a:avLst/>
              </a:prstGeom>
            </p:spPr>
          </p:pic>
          <p:pic>
            <p:nvPicPr>
              <p:cNvPr id="13" name="Picture 12" descr="Icon&#10;&#10;Description automatically generated">
                <a:extLst>
                  <a:ext uri="{FF2B5EF4-FFF2-40B4-BE49-F238E27FC236}">
                    <a16:creationId xmlns:a16="http://schemas.microsoft.com/office/drawing/2014/main" id="{460EF975-FD03-BC1E-0019-7B5AC721D6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71838" y="10063230"/>
                <a:ext cx="660400" cy="10795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79081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8351556-CF61-F56B-B472-22B5E3AFCE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049" y="603436"/>
            <a:ext cx="11181828" cy="480131"/>
          </a:xfrm>
        </p:spPr>
        <p:txBody>
          <a:bodyPr rtlCol="0"/>
          <a:lstStyle/>
          <a:p>
            <a:pPr rtl="0"/>
            <a:r>
              <a:rPr lang="sl"/>
              <a:t>Aktivacija storitve digitalnega ključa</a:t>
            </a:r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3AC5DB4-D844-693F-A985-947602524DB5}"/>
              </a:ext>
            </a:extLst>
          </p:cNvPr>
          <p:cNvSpPr txBox="1">
            <a:spLocks/>
          </p:cNvSpPr>
          <p:nvPr/>
        </p:nvSpPr>
        <p:spPr>
          <a:xfrm>
            <a:off x="9197170" y="1330683"/>
            <a:ext cx="2781577" cy="32233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sl" b="1">
                <a:solidFill>
                  <a:srgbClr val="282830"/>
                </a:solidFill>
              </a:rPr>
              <a:t>4. KORAK</a:t>
            </a:r>
            <a:endParaRPr lang="en-US" sz="1100"/>
          </a:p>
          <a:p>
            <a:pPr rtl="0"/>
            <a:br>
              <a:rPr lang="en-US" sz="1100"/>
            </a:br>
            <a:r>
              <a:rPr lang="sl" sz="1200">
                <a:cs typeface="Toyota Type Book" panose="020B0502020202020204" pitchFamily="34" charset="0"/>
              </a:rPr>
              <a:t>Za aktivacijo storitev digitalnega ključa tapnite "Aktiviraj".</a:t>
            </a:r>
            <a:endParaRPr lang="en-US" sz="1200">
              <a:solidFill>
                <a:srgbClr val="282830"/>
              </a:solidFill>
              <a:cs typeface="Toyota Type Book" panose="020B0502020202020204" pitchFamily="34" charset="0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01145B8-186B-C993-878B-682F4168D503}"/>
              </a:ext>
            </a:extLst>
          </p:cNvPr>
          <p:cNvSpPr txBox="1">
            <a:spLocks/>
          </p:cNvSpPr>
          <p:nvPr/>
        </p:nvSpPr>
        <p:spPr>
          <a:xfrm>
            <a:off x="3328182" y="1330683"/>
            <a:ext cx="2713127" cy="3223333"/>
          </a:xfrm>
          <a:prstGeom prst="rect">
            <a:avLst/>
          </a:prstGeom>
        </p:spPr>
        <p:txBody>
          <a:bodyPr lIns="91440" tIns="45720" rIns="91440" bIns="45720" rtlCol="0" anchor="t"/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sl" b="1"/>
              <a:t>3. KORAK</a:t>
            </a:r>
            <a:br>
              <a:rPr lang="en-US" b="1" dirty="0"/>
            </a:br>
            <a:br>
              <a:rPr lang="en-US" dirty="0"/>
            </a:br>
            <a:r>
              <a:rPr lang="sl" sz="1200">
                <a:ea typeface="+mn-lt"/>
                <a:cs typeface="+mn-lt"/>
              </a:rPr>
              <a:t>Tapnite "Digitalni ključ".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79F152-B5E4-E0BD-1372-8764F1FE8EDE}"/>
              </a:ext>
            </a:extLst>
          </p:cNvPr>
          <p:cNvSpPr txBox="1"/>
          <p:nvPr/>
        </p:nvSpPr>
        <p:spPr>
          <a:xfrm>
            <a:off x="9239920" y="5703613"/>
            <a:ext cx="2201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1000"/>
              </a:spcAft>
            </a:pPr>
            <a:r>
              <a:rPr lang="sl" sz="900" spc="0">
                <a:solidFill>
                  <a:srgbClr val="282830"/>
                </a:solidFill>
                <a:cs typeface="Toyota Type Book" panose="020B0502020202020204" pitchFamily="34" charset="0"/>
              </a:rPr>
              <a:t>*Aktivacija storitve digitalnega ključa samodejno aktivira tudi standardne storitve.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B4B72F0-5AE4-2DBD-FF34-03FFEB9014C9}"/>
              </a:ext>
            </a:extLst>
          </p:cNvPr>
          <p:cNvGrpSpPr/>
          <p:nvPr/>
        </p:nvGrpSpPr>
        <p:grpSpPr>
          <a:xfrm>
            <a:off x="646309" y="1104743"/>
            <a:ext cx="2652306" cy="5188893"/>
            <a:chOff x="646309" y="1104743"/>
            <a:chExt cx="2652306" cy="518889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A6CA820-235D-B7A6-DE18-473DC7B1F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8571" y="1353665"/>
              <a:ext cx="2296669" cy="4830945"/>
            </a:xfrm>
            <a:prstGeom prst="roundRect">
              <a:avLst>
                <a:gd name="adj" fmla="val 7819"/>
              </a:avLst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A651BEF-AB76-C97C-E860-C32762026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309" y="1104743"/>
              <a:ext cx="2652306" cy="5188893"/>
            </a:xfrm>
            <a:prstGeom prst="rect">
              <a:avLst/>
            </a:prstGeom>
          </p:spPr>
        </p:pic>
        <p:pic>
          <p:nvPicPr>
            <p:cNvPr id="22" name="Picture 21" descr="Icon&#10;&#10;Description automatically generated">
              <a:extLst>
                <a:ext uri="{FF2B5EF4-FFF2-40B4-BE49-F238E27FC236}">
                  <a16:creationId xmlns:a16="http://schemas.microsoft.com/office/drawing/2014/main" id="{581EF6B1-6B0D-D85F-B743-5C58E1E5A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2184" y="2670331"/>
              <a:ext cx="660400" cy="1079500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8F94387-BA96-B700-F1A9-DD06808086DE}"/>
              </a:ext>
            </a:extLst>
          </p:cNvPr>
          <p:cNvGrpSpPr/>
          <p:nvPr/>
        </p:nvGrpSpPr>
        <p:grpSpPr>
          <a:xfrm>
            <a:off x="6041309" y="1083567"/>
            <a:ext cx="2652306" cy="5484629"/>
            <a:chOff x="5997418" y="1252073"/>
            <a:chExt cx="2652306" cy="548462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D0AE022-979B-1262-145D-A26979B0D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35300" y="1418604"/>
              <a:ext cx="2247794" cy="4864456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3062D7C-30EC-D7D9-ECB3-5B315E822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97418" y="1252073"/>
              <a:ext cx="2652306" cy="5188893"/>
            </a:xfrm>
            <a:prstGeom prst="rect">
              <a:avLst/>
            </a:prstGeom>
          </p:spPr>
        </p:pic>
        <p:pic>
          <p:nvPicPr>
            <p:cNvPr id="28" name="Picture 27" descr="Icon&#10;&#10;Description automatically generated">
              <a:extLst>
                <a:ext uri="{FF2B5EF4-FFF2-40B4-BE49-F238E27FC236}">
                  <a16:creationId xmlns:a16="http://schemas.microsoft.com/office/drawing/2014/main" id="{A7881A1C-730A-F612-51DF-3DF57EE5D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8997" y="5657202"/>
              <a:ext cx="660400" cy="1079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7429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8351556-CF61-F56B-B472-22B5E3AFCE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049" y="603436"/>
            <a:ext cx="11181828" cy="480131"/>
          </a:xfrm>
        </p:spPr>
        <p:txBody>
          <a:bodyPr rtlCol="0"/>
          <a:lstStyle/>
          <a:p>
            <a:pPr rtl="0"/>
            <a:r>
              <a:rPr lang="sl"/>
              <a:t>Aktivacija storitve digitalnega ključa</a:t>
            </a:r>
            <a:endParaRPr lang="en-GB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41CEE26C-C5A1-B248-AEC1-E38EA2D51683}"/>
              </a:ext>
            </a:extLst>
          </p:cNvPr>
          <p:cNvSpPr txBox="1">
            <a:spLocks/>
          </p:cNvSpPr>
          <p:nvPr/>
        </p:nvSpPr>
        <p:spPr>
          <a:xfrm>
            <a:off x="9156074" y="1412875"/>
            <a:ext cx="2781577" cy="32233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sl" b="1">
                <a:solidFill>
                  <a:srgbClr val="282830"/>
                </a:solidFill>
              </a:rPr>
              <a:t>6. KORAK</a:t>
            </a:r>
            <a:endParaRPr lang="en-US" sz="1100"/>
          </a:p>
          <a:p>
            <a:pPr rtl="0"/>
            <a:br>
              <a:rPr lang="en-US" sz="1100"/>
            </a:br>
            <a:r>
              <a:rPr lang="sl" sz="1200">
                <a:cs typeface="Toyota Type Book" panose="020B0502020202020204" pitchFamily="34" charset="0"/>
              </a:rPr>
              <a:t>Aktivacija bo potrjena.</a:t>
            </a:r>
          </a:p>
          <a:p>
            <a:pPr rtl="0"/>
            <a:r>
              <a:rPr lang="sl" sz="1200">
                <a:cs typeface="Toyota Type Book" panose="020B0502020202020204" pitchFamily="34" charset="0"/>
              </a:rPr>
              <a:t>Za nastavitev digitalnega ključa tapnite "Nadaljuj". </a:t>
            </a:r>
            <a:endParaRPr lang="en-US" sz="1200">
              <a:solidFill>
                <a:srgbClr val="282830"/>
              </a:solidFill>
              <a:cs typeface="Toyota Type Book" panose="020B0502020202020204" pitchFamily="34" charset="0"/>
            </a:endParaRP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4330B02A-1B4F-B706-76FF-4443A5651D9A}"/>
              </a:ext>
            </a:extLst>
          </p:cNvPr>
          <p:cNvSpPr txBox="1">
            <a:spLocks/>
          </p:cNvSpPr>
          <p:nvPr/>
        </p:nvSpPr>
        <p:spPr>
          <a:xfrm>
            <a:off x="3287086" y="1412875"/>
            <a:ext cx="2713127" cy="3223333"/>
          </a:xfrm>
          <a:prstGeom prst="rect">
            <a:avLst/>
          </a:prstGeom>
        </p:spPr>
        <p:txBody>
          <a:bodyPr lIns="91440" tIns="45720" rIns="91440" bIns="45720" rtlCol="0" anchor="t"/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sl" b="1"/>
              <a:t>5. KORAK</a:t>
            </a:r>
            <a:br>
              <a:rPr lang="en-US" b="1" dirty="0"/>
            </a:br>
            <a:br>
              <a:rPr lang="en-US" dirty="0"/>
            </a:br>
            <a:r>
              <a:rPr lang="sl" sz="1200">
                <a:ea typeface="+mn-lt"/>
                <a:cs typeface="+mn-lt"/>
              </a:rPr>
              <a:t>Za potrditev aktivacije storitve digitalnega ključa tapnite "V redu".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921F63-3860-63AB-7C75-77D5DEFEE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567" y="1401070"/>
            <a:ext cx="2227543" cy="4820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7A3766-7615-8CC4-9D20-4ADE6298ED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185" y="1235988"/>
            <a:ext cx="2652306" cy="5188893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06A9DB40-DC38-EFBA-A58E-C75FF58A16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3701" y="5524873"/>
            <a:ext cx="660400" cy="1079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BB5D59-C599-CE32-D6CD-F11531C124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8190" y="1351998"/>
            <a:ext cx="2264736" cy="49011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C9047D-A156-559C-2438-98580893AC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4405" y="1235988"/>
            <a:ext cx="2652306" cy="5188893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7542DB45-5FE2-943C-FBDD-ABE525DA5CC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0358" y="5637169"/>
            <a:ext cx="6604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96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1EE3A2-6FEB-4F8D-BBF7-38C4382B2C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049" y="603436"/>
            <a:ext cx="11181828" cy="480131"/>
          </a:xfrm>
        </p:spPr>
        <p:txBody>
          <a:bodyPr rtlCol="0"/>
          <a:lstStyle/>
          <a:p>
            <a:pPr rtl="0"/>
            <a:r>
              <a:rPr lang="sl"/>
              <a:t>Nastavitev digitalnega ključa</a:t>
            </a:r>
            <a:endParaRPr lang="en-GB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AC776B2-75C9-55E0-5796-34787089F8C4}"/>
              </a:ext>
            </a:extLst>
          </p:cNvPr>
          <p:cNvSpPr txBox="1">
            <a:spLocks/>
          </p:cNvSpPr>
          <p:nvPr/>
        </p:nvSpPr>
        <p:spPr>
          <a:xfrm>
            <a:off x="9186896" y="1330683"/>
            <a:ext cx="2781577" cy="32233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sl" b="1">
                <a:solidFill>
                  <a:srgbClr val="282830"/>
                </a:solidFill>
              </a:rPr>
              <a:t>2. KORAK</a:t>
            </a:r>
            <a:endParaRPr lang="en-US" sz="1100" dirty="0"/>
          </a:p>
          <a:p>
            <a:pPr rtl="0"/>
            <a:br>
              <a:rPr lang="en-US" sz="1100" dirty="0"/>
            </a:br>
            <a:r>
              <a:rPr lang="sl" sz="1200"/>
              <a:t>Začel se bo postopek nastavitve.</a:t>
            </a:r>
          </a:p>
          <a:p>
            <a:pPr rtl="0"/>
            <a:r>
              <a:rPr lang="sl" sz="1200">
                <a:cs typeface="Toyota Type Book" panose="020B0502020202020204" pitchFamily="34" charset="0"/>
              </a:rPr>
              <a:t>Tapnite "Nadaljuj".</a:t>
            </a:r>
            <a:endParaRPr lang="en-US" sz="1200" dirty="0">
              <a:solidFill>
                <a:srgbClr val="282830"/>
              </a:solidFill>
              <a:cs typeface="Toyota Type Book" panose="020B0502020202020204" pitchFamily="34" charset="0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6B1DC38-9CDF-60E8-8031-CCE42DD8A0F8}"/>
              </a:ext>
            </a:extLst>
          </p:cNvPr>
          <p:cNvSpPr txBox="1">
            <a:spLocks/>
          </p:cNvSpPr>
          <p:nvPr/>
        </p:nvSpPr>
        <p:spPr>
          <a:xfrm>
            <a:off x="3317908" y="1330683"/>
            <a:ext cx="2713127" cy="3223333"/>
          </a:xfrm>
          <a:prstGeom prst="rect">
            <a:avLst/>
          </a:prstGeom>
        </p:spPr>
        <p:txBody>
          <a:bodyPr lIns="91440" tIns="45720" rIns="91440" bIns="45720" rtlCol="0" anchor="t"/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sl" b="1"/>
              <a:t>1. KORAK</a:t>
            </a:r>
            <a:br>
              <a:rPr lang="en-US" b="1" dirty="0"/>
            </a:br>
            <a:br>
              <a:rPr lang="en-US" dirty="0"/>
            </a:br>
            <a:r>
              <a:rPr lang="sl" sz="1200">
                <a:ea typeface="+mn-lt"/>
                <a:cs typeface="+mn-lt"/>
              </a:rPr>
              <a:t>Na začetnem </a:t>
            </a:r>
            <a:r>
              <a:rPr lang="sl" sz="1200">
                <a:effectLst/>
                <a:ea typeface="+mn-lt"/>
                <a:cs typeface="+mn-lt"/>
              </a:rPr>
              <a:t>zaslonu</a:t>
            </a:r>
            <a:r>
              <a:rPr lang="sl" sz="1200">
                <a:ea typeface="+mn-lt"/>
                <a:cs typeface="+mn-lt"/>
              </a:rPr>
              <a:t> </a:t>
            </a:r>
            <a:r>
              <a:rPr lang="sl" sz="1200">
                <a:effectLst/>
                <a:ea typeface="+mn-lt"/>
                <a:cs typeface="+mn-lt"/>
              </a:rPr>
              <a:t>aplikacije</a:t>
            </a:r>
            <a:r>
              <a:rPr lang="sl" sz="1200">
                <a:ea typeface="+mn-lt"/>
                <a:cs typeface="+mn-lt"/>
              </a:rPr>
              <a:t> Lexus Link+ tapnite "Nastavi digitalni ključ".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9A6C89D-154B-95BB-9793-F54530C93DD4}"/>
              </a:ext>
            </a:extLst>
          </p:cNvPr>
          <p:cNvGrpSpPr/>
          <p:nvPr/>
        </p:nvGrpSpPr>
        <p:grpSpPr>
          <a:xfrm>
            <a:off x="547377" y="1065449"/>
            <a:ext cx="2651502" cy="5293667"/>
            <a:chOff x="52289" y="1175692"/>
            <a:chExt cx="2651502" cy="529366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5D4A178-B7A2-4B55-C76E-9B3B7FD11D00}"/>
                </a:ext>
              </a:extLst>
            </p:cNvPr>
            <p:cNvGrpSpPr/>
            <p:nvPr/>
          </p:nvGrpSpPr>
          <p:grpSpPr>
            <a:xfrm>
              <a:off x="348936" y="1335143"/>
              <a:ext cx="2133083" cy="4918663"/>
              <a:chOff x="2314626" y="9932012"/>
              <a:chExt cx="2133083" cy="4918663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D285C4E-BCC8-D0AD-8F93-A6E154B565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314626" y="9932012"/>
                <a:ext cx="2133083" cy="4918663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8276D58E-9F10-691D-EB25-1B0861987A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0487" b="-1"/>
              <a:stretch/>
            </p:blipFill>
            <p:spPr>
              <a:xfrm>
                <a:off x="2314626" y="10136115"/>
                <a:ext cx="2133082" cy="4162112"/>
              </a:xfrm>
              <a:prstGeom prst="rect">
                <a:avLst/>
              </a:prstGeom>
            </p:spPr>
          </p:pic>
        </p:grpSp>
        <p:pic>
          <p:nvPicPr>
            <p:cNvPr id="9" name="Picture 2" descr="A picture containing text, monitor, electronics, screenshot&#10;&#10;Description automatically generated">
              <a:extLst>
                <a:ext uri="{FF2B5EF4-FFF2-40B4-BE49-F238E27FC236}">
                  <a16:creationId xmlns:a16="http://schemas.microsoft.com/office/drawing/2014/main" id="{40193964-E880-5C95-AE49-66E89C6672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89" y="1175692"/>
              <a:ext cx="2651502" cy="5293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CC06857E-0668-B204-C202-925E8F16F5A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365" y="5016090"/>
            <a:ext cx="660400" cy="10795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4C54539-7AE7-B2D1-263B-224069A33ECD}"/>
              </a:ext>
            </a:extLst>
          </p:cNvPr>
          <p:cNvGrpSpPr/>
          <p:nvPr/>
        </p:nvGrpSpPr>
        <p:grpSpPr>
          <a:xfrm>
            <a:off x="6249585" y="1027305"/>
            <a:ext cx="2651502" cy="5293667"/>
            <a:chOff x="5911528" y="1567783"/>
            <a:chExt cx="2651502" cy="529366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953CC29-032B-E7A2-BC69-00E310F66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2291" y="1655986"/>
              <a:ext cx="2328076" cy="5041062"/>
            </a:xfrm>
            <a:prstGeom prst="rect">
              <a:avLst/>
            </a:prstGeom>
          </p:spPr>
        </p:pic>
        <p:pic>
          <p:nvPicPr>
            <p:cNvPr id="15" name="Picture 2" descr="A picture containing text, monitor, electronics, screenshot&#10;&#10;Description automatically generated">
              <a:extLst>
                <a:ext uri="{FF2B5EF4-FFF2-40B4-BE49-F238E27FC236}">
                  <a16:creationId xmlns:a16="http://schemas.microsoft.com/office/drawing/2014/main" id="{F9530CAE-6466-50A4-66D0-28FF2B5F9B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1528" y="1567783"/>
              <a:ext cx="2651502" cy="5293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0FB1685C-FCD9-61DF-E5D1-61A5F5AB0AE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9926" y="5454240"/>
            <a:ext cx="6604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604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1EE3A2-6FEB-4F8D-BBF7-38C4382B2C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049" y="603436"/>
            <a:ext cx="11181828" cy="480131"/>
          </a:xfrm>
        </p:spPr>
        <p:txBody>
          <a:bodyPr rtlCol="0"/>
          <a:lstStyle/>
          <a:p>
            <a:pPr rtl="0"/>
            <a:r>
              <a:rPr lang="sl"/>
              <a:t>Nastavitev digitalnega ključa</a:t>
            </a:r>
            <a:endParaRPr lang="en-GB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E69433CB-3CF7-D798-34D8-27B70DE044E2}"/>
              </a:ext>
            </a:extLst>
          </p:cNvPr>
          <p:cNvSpPr txBox="1">
            <a:spLocks/>
          </p:cNvSpPr>
          <p:nvPr/>
        </p:nvSpPr>
        <p:spPr>
          <a:xfrm>
            <a:off x="9230306" y="1421468"/>
            <a:ext cx="2781577" cy="32233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sl" b="1">
                <a:solidFill>
                  <a:srgbClr val="282830"/>
                </a:solidFill>
              </a:rPr>
              <a:t>4. KORAK</a:t>
            </a:r>
            <a:endParaRPr lang="en-US" sz="1100" dirty="0"/>
          </a:p>
          <a:p>
            <a:pPr rtl="0"/>
            <a:br>
              <a:rPr lang="en-US" sz="1100" dirty="0"/>
            </a:br>
            <a:r>
              <a:rPr lang="sl" sz="1200"/>
              <a:t>Aplikacija za potrjevanje identitete uporablja biometrično preverjanje.</a:t>
            </a:r>
          </a:p>
          <a:p>
            <a:pPr rtl="0"/>
            <a:r>
              <a:rPr lang="sl" sz="1200">
                <a:cs typeface="Toyota Type Book" panose="020B0502020202020204" pitchFamily="34" charset="0"/>
              </a:rPr>
              <a:t>Tapnite "Omogoči biometrične podatke".</a:t>
            </a:r>
            <a:endParaRPr lang="en-US" sz="1200" dirty="0">
              <a:solidFill>
                <a:srgbClr val="282830"/>
              </a:solidFill>
              <a:cs typeface="Toyota Type Book" panose="020B0502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5A0E24-6D8C-3AD7-F05C-E25F566BF5DD}"/>
              </a:ext>
            </a:extLst>
          </p:cNvPr>
          <p:cNvSpPr txBox="1">
            <a:spLocks/>
          </p:cNvSpPr>
          <p:nvPr/>
        </p:nvSpPr>
        <p:spPr>
          <a:xfrm>
            <a:off x="3359006" y="1419391"/>
            <a:ext cx="2713127" cy="3223333"/>
          </a:xfrm>
          <a:prstGeom prst="rect">
            <a:avLst/>
          </a:prstGeom>
        </p:spPr>
        <p:txBody>
          <a:bodyPr rtlCol="0"/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sl" b="1"/>
              <a:t>3. KORAK</a:t>
            </a:r>
            <a:br>
              <a:rPr lang="en-US" b="1" dirty="0"/>
            </a:br>
            <a:br>
              <a:rPr lang="en-US" dirty="0"/>
            </a:br>
            <a:r>
              <a:rPr lang="sl" sz="1200"/>
              <a:t>Za nastavitev digitalnega ključa je potreben dostop do povezave Bluetooth. </a:t>
            </a:r>
          </a:p>
          <a:p>
            <a:pPr rtl="0"/>
            <a:endParaRPr lang="en-US" sz="1200" dirty="0"/>
          </a:p>
          <a:p>
            <a:pPr rtl="0"/>
            <a:r>
              <a:rPr lang="sl" sz="1200"/>
              <a:t>Tapnite "V redu".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8763DD8-35E4-0462-31C0-A7ACC9366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102" y="1344131"/>
            <a:ext cx="2309569" cy="5000986"/>
          </a:xfrm>
          <a:prstGeom prst="roundRect">
            <a:avLst>
              <a:gd name="adj" fmla="val 12543"/>
            </a:avLst>
          </a:prstGeom>
        </p:spPr>
      </p:pic>
      <p:pic>
        <p:nvPicPr>
          <p:cNvPr id="18" name="Picture 17" descr="A picture containing text, monitor, electronics, screenshot&#10;&#10;Description automatically generated">
            <a:extLst>
              <a:ext uri="{FF2B5EF4-FFF2-40B4-BE49-F238E27FC236}">
                <a16:creationId xmlns:a16="http://schemas.microsoft.com/office/drawing/2014/main" id="{F429996A-B972-49C0-9EBC-6AE48DBA9E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081" y="1202848"/>
            <a:ext cx="2561610" cy="5123219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D302A23E-8F80-7DB0-30C4-EA2AE608861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4660" y="3977207"/>
            <a:ext cx="660400" cy="10795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814A0AE-29E6-03B2-5E5A-875453298014}"/>
              </a:ext>
            </a:extLst>
          </p:cNvPr>
          <p:cNvGrpSpPr/>
          <p:nvPr/>
        </p:nvGrpSpPr>
        <p:grpSpPr>
          <a:xfrm>
            <a:off x="6265864" y="1202848"/>
            <a:ext cx="2561610" cy="5496986"/>
            <a:chOff x="6134100" y="1319739"/>
            <a:chExt cx="2561610" cy="549698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6E047C1-0EF6-B986-3D6D-5850A4245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11514" y="1409523"/>
              <a:ext cx="2247899" cy="4867452"/>
            </a:xfrm>
            <a:prstGeom prst="rect">
              <a:avLst/>
            </a:prstGeom>
          </p:spPr>
        </p:pic>
        <p:pic>
          <p:nvPicPr>
            <p:cNvPr id="22" name="Picture 21" descr="A picture containing text, monitor, electronics, screenshot&#10;&#10;Description automatically generated">
              <a:extLst>
                <a:ext uri="{FF2B5EF4-FFF2-40B4-BE49-F238E27FC236}">
                  <a16:creationId xmlns:a16="http://schemas.microsoft.com/office/drawing/2014/main" id="{50E94E40-E391-64F1-783D-22EB5B28A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4100" y="1319739"/>
              <a:ext cx="2561610" cy="5123219"/>
            </a:xfrm>
            <a:prstGeom prst="rect">
              <a:avLst/>
            </a:prstGeom>
          </p:spPr>
        </p:pic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B773CCBE-A409-6E97-9E3C-74D1BC8A5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5263" y="5737225"/>
              <a:ext cx="660400" cy="1079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5546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1EE3A2-6FEB-4F8D-BBF7-38C4382B2C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049" y="603436"/>
            <a:ext cx="11181828" cy="480131"/>
          </a:xfrm>
        </p:spPr>
        <p:txBody>
          <a:bodyPr rtlCol="0"/>
          <a:lstStyle/>
          <a:p>
            <a:pPr rtl="0"/>
            <a:r>
              <a:rPr lang="sl"/>
              <a:t>Nastavitev digitalnega ključa</a:t>
            </a:r>
            <a:endParaRPr lang="en-GB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BFFC03D-A69C-677F-94B7-1082B1050358}"/>
              </a:ext>
            </a:extLst>
          </p:cNvPr>
          <p:cNvSpPr txBox="1">
            <a:spLocks/>
          </p:cNvSpPr>
          <p:nvPr/>
        </p:nvSpPr>
        <p:spPr>
          <a:xfrm>
            <a:off x="9296124" y="1478406"/>
            <a:ext cx="2781577" cy="32233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sl" b="1"/>
              <a:t>6. KORAK</a:t>
            </a:r>
            <a:endParaRPr lang="en-US" sz="1100" dirty="0"/>
          </a:p>
          <a:p>
            <a:pPr rtl="0">
              <a:spcBef>
                <a:spcPts val="1300"/>
              </a:spcBef>
              <a:defRPr/>
            </a:pPr>
            <a:br>
              <a:rPr lang="en-US" sz="1100" strike="sngStrike" dirty="0"/>
            </a:br>
            <a:r>
              <a:rPr lang="sl" sz="1200" strike="sngStrike"/>
              <a:t>48 ur vam bo omogočen dostop brez ključa, ne da bi morali potrditi identiteto. </a:t>
            </a:r>
          </a:p>
          <a:p>
            <a:pPr marR="0" lvl="0" rtl="0" fontAlgn="auto">
              <a:spcBef>
                <a:spcPts val="1300"/>
              </a:spcBef>
              <a:buClrTx/>
              <a:buSzTx/>
              <a:defRPr/>
            </a:pPr>
            <a:endParaRPr lang="en-US" sz="1200" strike="sngStrike" dirty="0"/>
          </a:p>
          <a:p>
            <a:pPr marR="0" lvl="0" rtl="0" fontAlgn="auto">
              <a:spcBef>
                <a:spcPts val="1300"/>
              </a:spcBef>
              <a:buClrTx/>
              <a:buSzTx/>
              <a:defRPr/>
            </a:pPr>
            <a:r>
              <a:rPr lang="sl" sz="1200" strike="sngStrike"/>
              <a:t>Za preverjanje tapnite "Naprej".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3E5ECEB-C8AF-56F9-1A6F-CA117A491349}"/>
              </a:ext>
            </a:extLst>
          </p:cNvPr>
          <p:cNvSpPr txBox="1">
            <a:spLocks/>
          </p:cNvSpPr>
          <p:nvPr/>
        </p:nvSpPr>
        <p:spPr>
          <a:xfrm>
            <a:off x="3314175" y="1478405"/>
            <a:ext cx="2713127" cy="3223333"/>
          </a:xfrm>
          <a:prstGeom prst="rect">
            <a:avLst/>
          </a:prstGeom>
        </p:spPr>
        <p:txBody>
          <a:bodyPr lIns="91440" tIns="45720" rIns="91440" bIns="45720" rtlCol="0" anchor="t"/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rtl="0" fontAlgn="auto">
              <a:spcBef>
                <a:spcPts val="1300"/>
              </a:spcBef>
              <a:buClrTx/>
              <a:buSzTx/>
              <a:defRPr/>
            </a:pPr>
            <a:r>
              <a:rPr lang="sl" b="1"/>
              <a:t>5. KORAK</a:t>
            </a:r>
          </a:p>
          <a:p>
            <a:pPr rtl="0">
              <a:spcBef>
                <a:spcPts val="1300"/>
              </a:spcBef>
              <a:defRPr/>
            </a:pPr>
            <a:br>
              <a:rPr lang="en-US" sz="1200" dirty="0"/>
            </a:br>
            <a:r>
              <a:rPr lang="sl" sz="1200"/>
              <a:t>Na telefonsko številko, povezano z vašim računom v aplikaciji, bo poslana šestmestna koda. </a:t>
            </a:r>
          </a:p>
          <a:p>
            <a:pPr rtl="0"/>
            <a:r>
              <a:rPr lang="sl" sz="1200"/>
              <a:t>Vnesite kodo in tapnite "Nadaljuj".</a:t>
            </a:r>
          </a:p>
          <a:p>
            <a:pPr marR="0" lvl="0" rtl="0" fontAlgn="auto">
              <a:spcBef>
                <a:spcPts val="1300"/>
              </a:spcBef>
              <a:buClrTx/>
              <a:buSzTx/>
              <a:defRPr/>
            </a:pPr>
            <a:endParaRPr lang="en-US" sz="1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2CA728-5049-80A9-DEA3-38D99B39F2E9}"/>
              </a:ext>
            </a:extLst>
          </p:cNvPr>
          <p:cNvSpPr/>
          <p:nvPr/>
        </p:nvSpPr>
        <p:spPr>
          <a:xfrm>
            <a:off x="9468435" y="10639198"/>
            <a:ext cx="108489" cy="1728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44000" rtlCol="0" anchor="t"/>
          <a:lstStyle/>
          <a:p>
            <a:pPr algn="ctr" rtl="0"/>
            <a:endParaRPr lang="en-GB" sz="3000" b="1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FCD634-F6B9-48E4-C2E0-DBFE3C557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565" y="1386664"/>
            <a:ext cx="2229401" cy="4827396"/>
          </a:xfrm>
          <a:prstGeom prst="roundRect">
            <a:avLst>
              <a:gd name="adj" fmla="val 9831"/>
            </a:avLst>
          </a:prstGeom>
        </p:spPr>
      </p:pic>
      <p:pic>
        <p:nvPicPr>
          <p:cNvPr id="9" name="Picture 8" descr="A picture containing text, monitor, electronics, screenshot&#10;&#10;Description automatically generated">
            <a:extLst>
              <a:ext uri="{FF2B5EF4-FFF2-40B4-BE49-F238E27FC236}">
                <a16:creationId xmlns:a16="http://schemas.microsoft.com/office/drawing/2014/main" id="{10B4F0B3-9678-3D35-EC38-68668008F1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360" y="1124240"/>
            <a:ext cx="2561610" cy="512321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CC413DA3-E04F-31E0-B327-88885C6C74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7065" y="5439426"/>
            <a:ext cx="660400" cy="10795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89B386D-C8A0-A184-F8E7-B810AD9FE862}"/>
              </a:ext>
            </a:extLst>
          </p:cNvPr>
          <p:cNvGrpSpPr/>
          <p:nvPr/>
        </p:nvGrpSpPr>
        <p:grpSpPr>
          <a:xfrm>
            <a:off x="6557711" y="1124240"/>
            <a:ext cx="2561610" cy="5371876"/>
            <a:chOff x="6205607" y="1090112"/>
            <a:chExt cx="2561610" cy="537187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5998C52-F407-C6BB-7184-73A325E75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55986" y="1196165"/>
              <a:ext cx="2285824" cy="4850232"/>
            </a:xfrm>
            <a:prstGeom prst="roundRect">
              <a:avLst>
                <a:gd name="adj" fmla="val 13333"/>
              </a:avLst>
            </a:prstGeom>
          </p:spPr>
        </p:pic>
        <p:pic>
          <p:nvPicPr>
            <p:cNvPr id="13" name="Picture 12" descr="A picture containing text, monitor, electronics, screenshot&#10;&#10;Description automatically generated">
              <a:extLst>
                <a:ext uri="{FF2B5EF4-FFF2-40B4-BE49-F238E27FC236}">
                  <a16:creationId xmlns:a16="http://schemas.microsoft.com/office/drawing/2014/main" id="{F16E985D-EF00-B984-1581-2815B7572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05607" y="1090112"/>
              <a:ext cx="2561610" cy="5123219"/>
            </a:xfrm>
            <a:prstGeom prst="rect">
              <a:avLst/>
            </a:prstGeom>
          </p:spPr>
        </p:pic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7EFAE7F2-0AAF-8A4E-1E60-41638475D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68698" y="5382488"/>
              <a:ext cx="660400" cy="1079500"/>
            </a:xfrm>
            <a:prstGeom prst="rect">
              <a:avLst/>
            </a:prstGeom>
          </p:spPr>
        </p:pic>
      </p:grpSp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3D052B49-2236-D6E8-CEA0-7651D399B8DE}"/>
              </a:ext>
            </a:extLst>
          </p:cNvPr>
          <p:cNvSpPr/>
          <p:nvPr/>
        </p:nvSpPr>
        <p:spPr>
          <a:xfrm>
            <a:off x="6533498" y="1932123"/>
            <a:ext cx="2610035" cy="3098307"/>
          </a:xfrm>
          <a:prstGeom prst="mathMultiply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0354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1EE3A2-6FEB-4F8D-BBF7-38C4382B2C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049" y="603436"/>
            <a:ext cx="11181828" cy="480131"/>
          </a:xfrm>
        </p:spPr>
        <p:txBody>
          <a:bodyPr rtlCol="0"/>
          <a:lstStyle/>
          <a:p>
            <a:pPr rtl="0"/>
            <a:r>
              <a:rPr lang="sl"/>
              <a:t>Nastavitev digitalnega ključa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2CA728-5049-80A9-DEA3-38D99B39F2E9}"/>
              </a:ext>
            </a:extLst>
          </p:cNvPr>
          <p:cNvSpPr/>
          <p:nvPr/>
        </p:nvSpPr>
        <p:spPr>
          <a:xfrm>
            <a:off x="9437613" y="10557006"/>
            <a:ext cx="108489" cy="1728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44000" rtlCol="0" anchor="t"/>
          <a:lstStyle/>
          <a:p>
            <a:pPr algn="ctr" rtl="0"/>
            <a:endParaRPr lang="en-GB" sz="3000" b="1">
              <a:solidFill>
                <a:schemeClr val="tx1"/>
              </a:solidFill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40DE4A2-37C2-6F2C-5648-A5DEAD4288B1}"/>
              </a:ext>
            </a:extLst>
          </p:cNvPr>
          <p:cNvSpPr txBox="1">
            <a:spLocks/>
          </p:cNvSpPr>
          <p:nvPr/>
        </p:nvSpPr>
        <p:spPr>
          <a:xfrm>
            <a:off x="9178934" y="1339276"/>
            <a:ext cx="2781577" cy="32233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sl" b="1">
                <a:solidFill>
                  <a:srgbClr val="282830"/>
                </a:solidFill>
              </a:rPr>
              <a:t>8. KORAK</a:t>
            </a:r>
            <a:endParaRPr lang="en-US" sz="1100"/>
          </a:p>
          <a:p>
            <a:pPr rtl="0"/>
            <a:br>
              <a:rPr lang="en-US" sz="1100"/>
            </a:br>
            <a:r>
              <a:rPr lang="sl" sz="1200"/>
              <a:t>Pri seznanjanju s telefonom se prepričajte, da je vklopljena povezava Bluetooth, da ste na območju z močnim mobilnim omrežjem in da imate pri sebi ključ.</a:t>
            </a:r>
          </a:p>
          <a:p>
            <a:pPr rtl="0"/>
            <a:r>
              <a:rPr lang="sl" sz="1200"/>
              <a:t>Tapnite "Naprej".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200D7F-5DBC-8639-CF20-2263E89E6DE0}"/>
              </a:ext>
            </a:extLst>
          </p:cNvPr>
          <p:cNvSpPr txBox="1">
            <a:spLocks/>
          </p:cNvSpPr>
          <p:nvPr/>
        </p:nvSpPr>
        <p:spPr>
          <a:xfrm>
            <a:off x="3307634" y="1337199"/>
            <a:ext cx="2713127" cy="3223333"/>
          </a:xfrm>
          <a:prstGeom prst="rect">
            <a:avLst/>
          </a:prstGeom>
        </p:spPr>
        <p:txBody>
          <a:bodyPr rtlCol="0"/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sl" b="1"/>
              <a:t>7. KORAK</a:t>
            </a:r>
            <a:br>
              <a:rPr lang="en-US" b="1"/>
            </a:br>
            <a:br>
              <a:rPr lang="en-US"/>
            </a:br>
            <a:r>
              <a:rPr lang="sl" sz="1200"/>
              <a:t>Digitalni ključ se prenese samodejno.</a:t>
            </a:r>
          </a:p>
          <a:p>
            <a:pPr rtl="0"/>
            <a:endParaRPr lang="en-GB" sz="1200">
              <a:solidFill>
                <a:srgbClr val="000000"/>
              </a:solidFill>
              <a:ea typeface="Yu Mincho" panose="02020400000000000000" pitchFamily="18" charset="-128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2797A89-6F1B-0EA9-9BAE-1B3EA05DF216}"/>
              </a:ext>
            </a:extLst>
          </p:cNvPr>
          <p:cNvGrpSpPr/>
          <p:nvPr/>
        </p:nvGrpSpPr>
        <p:grpSpPr>
          <a:xfrm>
            <a:off x="482847" y="1195185"/>
            <a:ext cx="2561610" cy="5123219"/>
            <a:chOff x="3798007" y="6946054"/>
            <a:chExt cx="2561610" cy="512321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4B294E3-5A81-F6E2-15F5-D6B4627CC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67862" y="7102086"/>
              <a:ext cx="2221901" cy="4811156"/>
            </a:xfrm>
            <a:prstGeom prst="rect">
              <a:avLst/>
            </a:prstGeom>
          </p:spPr>
        </p:pic>
        <p:pic>
          <p:nvPicPr>
            <p:cNvPr id="17" name="Picture 16" descr="A picture containing text, monitor, electronics, screenshot&#10;&#10;Description automatically generated">
              <a:extLst>
                <a:ext uri="{FF2B5EF4-FFF2-40B4-BE49-F238E27FC236}">
                  <a16:creationId xmlns:a16="http://schemas.microsoft.com/office/drawing/2014/main" id="{45F5D539-77DE-E7E7-F61C-A1A0C53DE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8007" y="6946054"/>
              <a:ext cx="2561610" cy="5123219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330D1AC-E4BF-3D6E-DC2A-76114A21E2B7}"/>
              </a:ext>
            </a:extLst>
          </p:cNvPr>
          <p:cNvGrpSpPr/>
          <p:nvPr/>
        </p:nvGrpSpPr>
        <p:grpSpPr>
          <a:xfrm>
            <a:off x="6319042" y="1195185"/>
            <a:ext cx="2561610" cy="5487889"/>
            <a:chOff x="7690987" y="7310718"/>
            <a:chExt cx="2561610" cy="548788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90F5E36-96C2-3F8A-EF32-C249A3B2D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79891" y="7447699"/>
              <a:ext cx="2221902" cy="4811159"/>
            </a:xfrm>
            <a:prstGeom prst="roundRect">
              <a:avLst>
                <a:gd name="adj" fmla="val 13237"/>
              </a:avLst>
            </a:prstGeom>
          </p:spPr>
        </p:pic>
        <p:pic>
          <p:nvPicPr>
            <p:cNvPr id="20" name="Picture 19" descr="A picture containing text, monitor, electronics, screenshot&#10;&#10;Description automatically generated">
              <a:extLst>
                <a:ext uri="{FF2B5EF4-FFF2-40B4-BE49-F238E27FC236}">
                  <a16:creationId xmlns:a16="http://schemas.microsoft.com/office/drawing/2014/main" id="{CB51511B-4ED6-A32B-29BA-15C3AADEC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90987" y="7310718"/>
              <a:ext cx="2561610" cy="5123219"/>
            </a:xfrm>
            <a:prstGeom prst="rect">
              <a:avLst/>
            </a:prstGeom>
          </p:spPr>
        </p:pic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69493592-4C38-CA49-E21B-2293292CB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4350" y="11719107"/>
              <a:ext cx="660400" cy="1079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4486623"/>
      </p:ext>
    </p:extLst>
  </p:cSld>
  <p:clrMapOvr>
    <a:masterClrMapping/>
  </p:clrMapOvr>
</p:sld>
</file>

<file path=ppt/theme/theme1.xml><?xml version="1.0" encoding="utf-8"?>
<a:theme xmlns:a="http://schemas.openxmlformats.org/drawingml/2006/main" name="LEXUS MARKETING COVERS">
  <a:themeElements>
    <a:clrScheme name="Lexus">
      <a:dk1>
        <a:srgbClr val="000000"/>
      </a:dk1>
      <a:lt1>
        <a:srgbClr val="FFFFFF"/>
      </a:lt1>
      <a:dk2>
        <a:srgbClr val="6E6E6E"/>
      </a:dk2>
      <a:lt2>
        <a:srgbClr val="E7E9E8"/>
      </a:lt2>
      <a:accent1>
        <a:srgbClr val="969696"/>
      </a:accent1>
      <a:accent2>
        <a:srgbClr val="848484"/>
      </a:accent2>
      <a:accent3>
        <a:srgbClr val="717171"/>
      </a:accent3>
      <a:accent4>
        <a:srgbClr val="848484"/>
      </a:accent4>
      <a:accent5>
        <a:srgbClr val="E1E4E2"/>
      </a:accent5>
      <a:accent6>
        <a:srgbClr val="5E5E5E"/>
      </a:accent6>
      <a:hlink>
        <a:srgbClr val="5F5F5F"/>
      </a:hlink>
      <a:folHlink>
        <a:srgbClr val="969696"/>
      </a:folHlink>
    </a:clrScheme>
    <a:fontScheme name="Nobel-Book">
      <a:majorFont>
        <a:latin typeface="Nobel-Regular"/>
        <a:ea typeface=""/>
        <a:cs typeface="Nobel-Book"/>
      </a:majorFont>
      <a:minorFont>
        <a:latin typeface="Nobel-Book"/>
        <a:ea typeface=""/>
        <a:cs typeface="Nobel-Boo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xus marketing" id="{93F5571A-3B5F-8142-BE07-B7B15C73302F}" vid="{CA0E71D4-FBD5-7F49-97C0-D1EC792FA7CD}"/>
    </a:ext>
  </a:extLst>
</a:theme>
</file>

<file path=ppt/theme/theme2.xml><?xml version="1.0" encoding="utf-8"?>
<a:theme xmlns:a="http://schemas.openxmlformats.org/drawingml/2006/main" name="1_LEXUS">
  <a:themeElements>
    <a:clrScheme name="LEXUS">
      <a:dk1>
        <a:srgbClr val="000000"/>
      </a:dk1>
      <a:lt1>
        <a:srgbClr val="FFFFFF"/>
      </a:lt1>
      <a:dk2>
        <a:srgbClr val="1F355E"/>
      </a:dk2>
      <a:lt2>
        <a:srgbClr val="B9C0C2"/>
      </a:lt2>
      <a:accent1>
        <a:srgbClr val="F6B221"/>
      </a:accent1>
      <a:accent2>
        <a:srgbClr val="DD5F13"/>
      </a:accent2>
      <a:accent3>
        <a:srgbClr val="B3282D"/>
      </a:accent3>
      <a:accent4>
        <a:srgbClr val="328C00"/>
      </a:accent4>
      <a:accent5>
        <a:srgbClr val="005CB9"/>
      </a:accent5>
      <a:accent6>
        <a:srgbClr val="101E8E"/>
      </a:accent6>
      <a:hlink>
        <a:srgbClr val="78BE96"/>
      </a:hlink>
      <a:folHlink>
        <a:srgbClr val="7C6755"/>
      </a:folHlink>
    </a:clrScheme>
    <a:fontScheme name="Lexus">
      <a:majorFont>
        <a:latin typeface="Nobel-Regular"/>
        <a:ea typeface=""/>
        <a:cs typeface=""/>
      </a:majorFont>
      <a:minorFont>
        <a:latin typeface="Nobel-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XUS" id="{5A4F512F-E834-4D75-8686-99FAB1780991}" vid="{EA018259-F12F-4047-987B-AD8331DC64A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SP_Nobel">
      <a:majorFont>
        <a:latin typeface="Nobel-Book"/>
        <a:ea typeface="ＭＳ Ｐゴシック"/>
        <a:cs typeface=""/>
      </a:majorFont>
      <a:minorFont>
        <a:latin typeface="Nobel-Book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SP_Nobel">
      <a:majorFont>
        <a:latin typeface="Nobel-Book"/>
        <a:ea typeface="ＭＳ Ｐゴシック"/>
        <a:cs typeface=""/>
      </a:majorFont>
      <a:minorFont>
        <a:latin typeface="Nobel-Book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ed9cc52-1ce3-48a0-9c8a-8495f78d4289">
      <Terms xmlns="http://schemas.microsoft.com/office/infopath/2007/PartnerControls"/>
    </lcf76f155ced4ddcb4097134ff3c332f>
    <TaxCatchAll xmlns="e29f3da5-754d-4316-aacc-c1eec36e36db" xsi:nil="true"/>
    <SharedWithUsers xmlns="e29f3da5-754d-4316-aacc-c1eec36e36db">
      <UserInfo>
        <DisplayName>Florian Bidault (TME)</DisplayName>
        <AccountId>565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47918F0B939B4FA2EA18DD12CD2649" ma:contentTypeVersion="18" ma:contentTypeDescription="Crée un document." ma:contentTypeScope="" ma:versionID="0d829b30f3f180a9b2219bd4055e9747">
  <xsd:schema xmlns:xsd="http://www.w3.org/2001/XMLSchema" xmlns:xs="http://www.w3.org/2001/XMLSchema" xmlns:p="http://schemas.microsoft.com/office/2006/metadata/properties" xmlns:ns2="2ed9cc52-1ce3-48a0-9c8a-8495f78d4289" xmlns:ns3="e29f3da5-754d-4316-aacc-c1eec36e36db" targetNamespace="http://schemas.microsoft.com/office/2006/metadata/properties" ma:root="true" ma:fieldsID="2efdcacb1267e93379e8f01362a95f4f" ns2:_="" ns3:_="">
    <xsd:import namespace="2ed9cc52-1ce3-48a0-9c8a-8495f78d4289"/>
    <xsd:import namespace="e29f3da5-754d-4316-aacc-c1eec36e36d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d9cc52-1ce3-48a0-9c8a-8495f78d42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aa07c147-b45e-40d1-8782-4ab946485bf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9f3da5-754d-4316-aacc-c1eec36e36d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07e6a30-fb97-4f39-8460-ee8bc0340199}" ma:internalName="TaxCatchAll" ma:showField="CatchAllData" ma:web="e29f3da5-754d-4316-aacc-c1eec36e36d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4916671-0E7D-4594-8037-60C70BF44351}">
  <ds:schemaRefs>
    <ds:schemaRef ds:uri="e29f3da5-754d-4316-aacc-c1eec36e36db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elements/1.1/"/>
    <ds:schemaRef ds:uri="2ed9cc52-1ce3-48a0-9c8a-8495f78d4289"/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F9AE24FE-195A-4977-9740-21B0E7B6E42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8882B81-6E65-48A9-B1CA-5CA5A76B02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ed9cc52-1ce3-48a0-9c8a-8495f78d4289"/>
    <ds:schemaRef ds:uri="e29f3da5-754d-4316-aacc-c1eec36e36d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Lexus PowerPoint Template_Janvier2020</Template>
  <TotalTime>22</TotalTime>
  <Words>935</Words>
  <Application>Microsoft Office PowerPoint</Application>
  <PresentationFormat>Widescreen</PresentationFormat>
  <Paragraphs>106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MS UI Gothic</vt:lpstr>
      <vt:lpstr>Yu Mincho</vt:lpstr>
      <vt:lpstr>Arial</vt:lpstr>
      <vt:lpstr>Calibri</vt:lpstr>
      <vt:lpstr>Nobel-Book</vt:lpstr>
      <vt:lpstr>Nobel-Regular</vt:lpstr>
      <vt:lpstr>Toyota Type Book</vt:lpstr>
      <vt:lpstr>LEXUS MARKETING COVERS</vt:lpstr>
      <vt:lpstr>1_LEXUS</vt:lpstr>
      <vt:lpstr>Digitalni ključ Lexus Priročnik za lastnike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2024 - Lexus Digital Key - Owner Guide</dc:title>
  <dc:creator>kathy lecocq</dc:creator>
  <cp:lastModifiedBy>a-goran</cp:lastModifiedBy>
  <cp:revision>3</cp:revision>
  <cp:lastPrinted>2018-09-28T07:11:06Z</cp:lastPrinted>
  <dcterms:created xsi:type="dcterms:W3CDTF">2020-01-20T16:17:44Z</dcterms:created>
  <dcterms:modified xsi:type="dcterms:W3CDTF">2024-11-07T14:53:36Z</dcterms:modified>
  <cp:category>Not Protected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0x0101004047918F0B939B4FA2EA18DD12CD2649</vt:lpwstr>
  </property>
  <property fmtid="{D5CDD505-2E9C-101B-9397-08002B2CF9AE}" pid="3" name="MSIP_Label_d45129d6-6295-4f4f-90bd-13e1d827b914_Enabled">
    <vt:lpwstr>true</vt:lpwstr>
  </property>
  <property fmtid="{D5CDD505-2E9C-101B-9397-08002B2CF9AE}" pid="4" name="MSIP_Label_d45129d6-6295-4f4f-90bd-13e1d827b914_SetDate">
    <vt:lpwstr>2021-05-27T11:06:26Z</vt:lpwstr>
  </property>
  <property fmtid="{D5CDD505-2E9C-101B-9397-08002B2CF9AE}" pid="5" name="MSIP_Label_d45129d6-6295-4f4f-90bd-13e1d827b914_Method">
    <vt:lpwstr>Privileged</vt:lpwstr>
  </property>
  <property fmtid="{D5CDD505-2E9C-101B-9397-08002B2CF9AE}" pid="6" name="MSIP_Label_d45129d6-6295-4f4f-90bd-13e1d827b914_Name">
    <vt:lpwstr>d45129d6-6295-4f4f-90bd-13e1d827b914</vt:lpwstr>
  </property>
  <property fmtid="{D5CDD505-2E9C-101B-9397-08002B2CF9AE}" pid="7" name="MSIP_Label_d45129d6-6295-4f4f-90bd-13e1d827b914_SiteId">
    <vt:lpwstr>52b742d1-3dc2-47ac-bf03-609c83d9df9f</vt:lpwstr>
  </property>
  <property fmtid="{D5CDD505-2E9C-101B-9397-08002B2CF9AE}" pid="8" name="MSIP_Label_d45129d6-6295-4f4f-90bd-13e1d827b914_ActionId">
    <vt:lpwstr>4d52c3ab-c48f-497a-aa97-88997f53bc4b</vt:lpwstr>
  </property>
  <property fmtid="{D5CDD505-2E9C-101B-9397-08002B2CF9AE}" pid="9" name="MSIP_Label_d45129d6-6295-4f4f-90bd-13e1d827b914_ContentBits">
    <vt:lpwstr>1</vt:lpwstr>
  </property>
  <property fmtid="{D5CDD505-2E9C-101B-9397-08002B2CF9AE}" pid="10" name="MediaServiceImageTags">
    <vt:lpwstr/>
  </property>
</Properties>
</file>